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charts/chart1.xml" ContentType="application/vnd.openxmlformats-officedocument.drawingml.chart+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1"/>
  </p:notesMasterIdLst>
  <p:sldIdLst>
    <p:sldId id="263" r:id="rId2"/>
    <p:sldId id="265" r:id="rId3"/>
    <p:sldId id="266" r:id="rId4"/>
    <p:sldId id="288" r:id="rId5"/>
    <p:sldId id="267" r:id="rId6"/>
    <p:sldId id="286" r:id="rId7"/>
    <p:sldId id="257" r:id="rId8"/>
    <p:sldId id="258" r:id="rId9"/>
    <p:sldId id="287" r:id="rId10"/>
    <p:sldId id="284" r:id="rId11"/>
    <p:sldId id="260" r:id="rId12"/>
    <p:sldId id="261" r:id="rId13"/>
    <p:sldId id="281" r:id="rId14"/>
    <p:sldId id="285" r:id="rId15"/>
    <p:sldId id="264" r:id="rId16"/>
    <p:sldId id="282" r:id="rId17"/>
    <p:sldId id="271" r:id="rId18"/>
    <p:sldId id="269" r:id="rId19"/>
    <p:sldId id="268" r:id="rId2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Standardavsnitt" id="{9B75C7A7-5EC6-42C6-AAAE-81ACA6100EE2}">
          <p14:sldIdLst>
            <p14:sldId id="263"/>
            <p14:sldId id="265"/>
          </p14:sldIdLst>
        </p14:section>
        <p14:section name="Instruktionsbilder" id="{03296870-FC3D-4469-990E-D86149217559}">
          <p14:sldIdLst>
            <p14:sldId id="266"/>
            <p14:sldId id="288"/>
            <p14:sldId id="267"/>
          </p14:sldIdLst>
        </p14:section>
        <p14:section name="Exempelpresentation" id="{F1048E6F-1778-4D22-8308-E9CA33749D86}">
          <p14:sldIdLst>
            <p14:sldId id="286"/>
            <p14:sldId id="257"/>
            <p14:sldId id="258"/>
            <p14:sldId id="287"/>
            <p14:sldId id="284"/>
            <p14:sldId id="260"/>
            <p14:sldId id="261"/>
            <p14:sldId id="281"/>
            <p14:sldId id="285"/>
            <p14:sldId id="264"/>
            <p14:sldId id="282"/>
            <p14:sldId id="271"/>
            <p14:sldId id="269"/>
            <p14:sldId id="268"/>
          </p14:sldIdLst>
        </p14:section>
      </p14:sectionLst>
    </p:ext>
    <p:ext uri="{EFAFB233-063F-42B5-8137-9DF3F51BA10A}">
      <p15:sldGuideLst xmlns:p15="http://schemas.microsoft.com/office/powerpoint/2012/main">
        <p15:guide id="2" pos="3840" userDrawn="1">
          <p15:clr>
            <a:srgbClr val="A4A3A4"/>
          </p15:clr>
        </p15:guide>
        <p15:guide id="3" orient="horz" pos="216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5864"/>
    <a:srgbClr val="FAAA8D"/>
    <a:srgbClr val="9E9281"/>
    <a:srgbClr val="D9B48F"/>
    <a:srgbClr val="F5F1EB"/>
    <a:srgbClr val="528691"/>
    <a:srgbClr val="28677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505" autoAdjust="0"/>
    <p:restoredTop sz="91571" autoAdjust="0"/>
  </p:normalViewPr>
  <p:slideViewPr>
    <p:cSldViewPr snapToGrid="0" showGuides="1">
      <p:cViewPr varScale="1">
        <p:scale>
          <a:sx n="89" d="100"/>
          <a:sy n="89" d="100"/>
        </p:scale>
        <p:origin x="200" y="544"/>
      </p:cViewPr>
      <p:guideLst>
        <p:guide pos="3840"/>
        <p:guide orient="horz" pos="2160"/>
      </p:guideLst>
    </p:cSldViewPr>
  </p:slideViewPr>
  <p:outlineViewPr>
    <p:cViewPr>
      <p:scale>
        <a:sx n="33" d="100"/>
        <a:sy n="33" d="100"/>
      </p:scale>
      <p:origin x="0" y="0"/>
    </p:cViewPr>
  </p:outlin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kalkylblad.xlsx"/></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sv-SE"/>
  <c:roundedCorners val="1"/>
  <c:style val="2"/>
  <c:chart>
    <c:title>
      <c:tx>
        <c:rich>
          <a:bodyPr/>
          <a:lstStyle/>
          <a:p>
            <a:r>
              <a:rPr lang="sv-SE" sz="1400" b="1" dirty="0">
                <a:solidFill>
                  <a:srgbClr val="004851"/>
                </a:solidFill>
                <a:latin typeface="Arial"/>
              </a:rPr>
              <a:t>Igenkänning i </a:t>
            </a:r>
            <a:r>
              <a:rPr lang="sv-SE" sz="1400" b="1" dirty="0" err="1">
                <a:solidFill>
                  <a:srgbClr val="004851"/>
                </a:solidFill>
                <a:latin typeface="Arial"/>
              </a:rPr>
              <a:t>minnestest</a:t>
            </a:r>
            <a:r>
              <a:rPr lang="sv-SE" sz="1400" b="1" dirty="0">
                <a:solidFill>
                  <a:srgbClr val="004851"/>
                </a:solidFill>
                <a:latin typeface="Arial"/>
              </a:rPr>
              <a:t> (Shepard 1967)</a:t>
            </a:r>
          </a:p>
        </c:rich>
      </c:tx>
      <c:overlay val="0"/>
    </c:title>
    <c:autoTitleDeleted val="0"/>
    <c:plotArea>
      <c:layout/>
      <c:barChart>
        <c:barDir val="col"/>
        <c:grouping val="clustered"/>
        <c:varyColors val="1"/>
        <c:ser>
          <c:idx val="0"/>
          <c:order val="0"/>
          <c:tx>
            <c:strRef>
              <c:f>Sheet1!$B$1</c:f>
              <c:strCache>
                <c:ptCount val="1"/>
                <c:pt idx="0">
                  <c:v>Igenkänning</c:v>
                </c:pt>
              </c:strCache>
            </c:strRef>
          </c:tx>
          <c:invertIfNegative val="1"/>
          <c:dPt>
            <c:idx val="0"/>
            <c:invertIfNegative val="1"/>
            <c:bubble3D val="0"/>
            <c:spPr>
              <a:solidFill>
                <a:srgbClr val="004851"/>
              </a:solidFill>
            </c:spPr>
            <c:extLst>
              <c:ext xmlns:c16="http://schemas.microsoft.com/office/drawing/2014/chart" uri="{C3380CC4-5D6E-409C-BE32-E72D297353CC}">
                <c16:uniqueId val="{00000001-925C-B54E-8736-019AD05D5EF6}"/>
              </c:ext>
            </c:extLst>
          </c:dPt>
          <c:dPt>
            <c:idx val="1"/>
            <c:invertIfNegative val="1"/>
            <c:bubble3D val="0"/>
            <c:spPr>
              <a:solidFill>
                <a:schemeClr val="accent2"/>
              </a:solidFill>
            </c:spPr>
            <c:extLst>
              <c:ext xmlns:c16="http://schemas.microsoft.com/office/drawing/2014/chart" uri="{C3380CC4-5D6E-409C-BE32-E72D297353CC}">
                <c16:uniqueId val="{00000003-925C-B54E-8736-019AD05D5EF6}"/>
              </c:ext>
            </c:extLst>
          </c:dPt>
          <c:dPt>
            <c:idx val="2"/>
            <c:invertIfNegative val="1"/>
            <c:bubble3D val="0"/>
            <c:spPr>
              <a:solidFill>
                <a:srgbClr val="E7CEB5"/>
              </a:solidFill>
            </c:spPr>
            <c:extLst>
              <c:ext xmlns:c16="http://schemas.microsoft.com/office/drawing/2014/chart" uri="{C3380CC4-5D6E-409C-BE32-E72D297353CC}">
                <c16:uniqueId val="{00000005-925C-B54E-8736-019AD05D5EF6}"/>
              </c:ext>
            </c:extLst>
          </c:dPt>
          <c:dLbls>
            <c:numFmt formatCode="0%" sourceLinked="0"/>
            <c:spPr>
              <a:noFill/>
              <a:ln>
                <a:noFill/>
              </a:ln>
              <a:effectLst/>
            </c:spPr>
            <c:txPr>
              <a:bodyPr/>
              <a:lstStyle/>
              <a:p>
                <a:pPr>
                  <a:defRPr sz="1200" b="1">
                    <a:solidFill>
                      <a:srgbClr val="004851"/>
                    </a:solidFill>
                    <a:latin typeface="Arial"/>
                  </a:defRPr>
                </a:pPr>
                <a:endParaRPr lang="sv-SE"/>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Sheet1!$A$2:$A$4</c:f>
              <c:strCache>
                <c:ptCount val="3"/>
                <c:pt idx="0">
                  <c:v>Bilder</c:v>
                </c:pt>
                <c:pt idx="1">
                  <c:v>Meningar</c:v>
                </c:pt>
                <c:pt idx="2">
                  <c:v>Ord</c:v>
                </c:pt>
              </c:strCache>
            </c:strRef>
          </c:cat>
          <c:val>
            <c:numRef>
              <c:f>Sheet1!$B$2:$B$4</c:f>
              <c:numCache>
                <c:formatCode>General</c:formatCode>
                <c:ptCount val="3"/>
                <c:pt idx="0">
                  <c:v>0.98</c:v>
                </c:pt>
                <c:pt idx="1">
                  <c:v>0.88</c:v>
                </c:pt>
                <c:pt idx="2">
                  <c:v>0.88</c:v>
                </c:pt>
              </c:numCache>
            </c:numRef>
          </c:val>
          <c:extLst>
            <c:ext xmlns:c16="http://schemas.microsoft.com/office/drawing/2014/chart" uri="{C3380CC4-5D6E-409C-BE32-E72D297353CC}">
              <c16:uniqueId val="{00000006-925C-B54E-8736-019AD05D5EF6}"/>
            </c:ext>
          </c:extLst>
        </c:ser>
        <c:dLbls>
          <c:showLegendKey val="0"/>
          <c:showVal val="1"/>
          <c:showCatName val="0"/>
          <c:showSerName val="0"/>
          <c:showPercent val="0"/>
          <c:showBubbleSize val="0"/>
        </c:dLbls>
        <c:gapWidth val="150"/>
        <c:axId val="-2068027336"/>
        <c:axId val="-2113994440"/>
      </c:barChart>
      <c:catAx>
        <c:axId val="-2068027336"/>
        <c:scaling>
          <c:orientation val="minMax"/>
        </c:scaling>
        <c:delete val="0"/>
        <c:axPos val="b"/>
        <c:numFmt formatCode="General" sourceLinked="0"/>
        <c:majorTickMark val="out"/>
        <c:minorTickMark val="none"/>
        <c:tickLblPos val="nextTo"/>
        <c:txPr>
          <a:bodyPr/>
          <a:lstStyle/>
          <a:p>
            <a:pPr>
              <a:defRPr sz="1200">
                <a:solidFill>
                  <a:srgbClr val="004851"/>
                </a:solidFill>
                <a:latin typeface="Arial"/>
              </a:defRPr>
            </a:pPr>
            <a:endParaRPr lang="sv-SE"/>
          </a:p>
        </c:txPr>
        <c:crossAx val="-2113994440"/>
        <c:crosses val="autoZero"/>
        <c:auto val="1"/>
        <c:lblAlgn val="ctr"/>
        <c:lblOffset val="100"/>
        <c:noMultiLvlLbl val="0"/>
      </c:catAx>
      <c:valAx>
        <c:axId val="-2113994440"/>
        <c:scaling>
          <c:orientation val="minMax"/>
          <c:max val="1"/>
          <c:min val="0"/>
        </c:scaling>
        <c:delete val="0"/>
        <c:axPos val="l"/>
        <c:numFmt formatCode="0%" sourceLinked="0"/>
        <c:majorTickMark val="out"/>
        <c:minorTickMark val="none"/>
        <c:tickLblPos val="nextTo"/>
        <c:txPr>
          <a:bodyPr/>
          <a:lstStyle/>
          <a:p>
            <a:pPr>
              <a:defRPr sz="1000">
                <a:solidFill>
                  <a:srgbClr val="9E9281"/>
                </a:solidFill>
                <a:latin typeface="Arial"/>
              </a:defRPr>
            </a:pPr>
            <a:endParaRPr lang="sv-SE"/>
          </a:p>
        </c:txPr>
        <c:crossAx val="-2068027336"/>
        <c:crosses val="autoZero"/>
        <c:crossBetween val="between"/>
      </c:valAx>
    </c:plotArea>
    <c:plotVisOnly val="1"/>
    <c:dispBlanksAs val="gap"/>
    <c:showDLblsOverMax val="1"/>
  </c:chart>
  <c:txPr>
    <a:bodyPr/>
    <a:lstStyle/>
    <a:p>
      <a:pPr>
        <a:defRPr sz="1800"/>
      </a:pPr>
      <a:endParaRPr lang="en-US"/>
    </a:p>
  </c:txPr>
  <c:externalData r:id="rId1">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1D3E940-EEFA-48BA-A98D-D30A3B3A2548}" type="datetimeFigureOut">
              <a:rPr lang="en-GB" smtClean="0"/>
              <a:t>07/09/2026</a:t>
            </a:fld>
            <a:endParaRPr lang="en-GB"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06E98CB-937B-4640-97F8-C7CEDB82018F}" type="slidenum">
              <a:rPr lang="en-GB" smtClean="0"/>
              <a:t>‹#›</a:t>
            </a:fld>
            <a:endParaRPr lang="en-GB" dirty="0"/>
          </a:p>
        </p:txBody>
      </p:sp>
    </p:spTree>
    <p:extLst>
      <p:ext uri="{BB962C8B-B14F-4D97-AF65-F5344CB8AC3E}">
        <p14:creationId xmlns:p14="http://schemas.microsoft.com/office/powerpoint/2010/main" val="138705179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dirty="0"/>
          </a:p>
        </p:txBody>
      </p:sp>
      <p:sp>
        <p:nvSpPr>
          <p:cNvPr id="4" name="Platshållare för bildnummer 3"/>
          <p:cNvSpPr>
            <a:spLocks noGrp="1"/>
          </p:cNvSpPr>
          <p:nvPr>
            <p:ph type="sldNum" sz="quarter" idx="5"/>
          </p:nvPr>
        </p:nvSpPr>
        <p:spPr/>
        <p:txBody>
          <a:bodyPr/>
          <a:lstStyle/>
          <a:p>
            <a:fld id="{C06E98CB-937B-4640-97F8-C7CEDB82018F}" type="slidenum">
              <a:rPr lang="en-GB" smtClean="0"/>
              <a:t>1</a:t>
            </a:fld>
            <a:endParaRPr lang="en-GB" dirty="0"/>
          </a:p>
        </p:txBody>
      </p:sp>
    </p:spTree>
    <p:extLst>
      <p:ext uri="{BB962C8B-B14F-4D97-AF65-F5344CB8AC3E}">
        <p14:creationId xmlns:p14="http://schemas.microsoft.com/office/powerpoint/2010/main" val="22144275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C06E98CB-937B-4640-97F8-C7CEDB82018F}" type="slidenum">
              <a:rPr lang="en-GB" smtClean="0"/>
              <a:t>5</a:t>
            </a:fld>
            <a:endParaRPr lang="en-GB"/>
          </a:p>
        </p:txBody>
      </p:sp>
    </p:spTree>
    <p:extLst>
      <p:ext uri="{BB962C8B-B14F-4D97-AF65-F5344CB8AC3E}">
        <p14:creationId xmlns:p14="http://schemas.microsoft.com/office/powerpoint/2010/main" val="406834611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rPr err="1"/>
              <a:t>Agendan</a:t>
            </a:r>
            <a:r>
              <a:t> </a:t>
            </a:r>
            <a:r>
              <a:rPr err="1"/>
              <a:t>följer</a:t>
            </a:r>
            <a:r>
              <a:t> </a:t>
            </a:r>
            <a:r>
              <a:rPr err="1"/>
              <a:t>en</a:t>
            </a:r>
            <a:r>
              <a:t> </a:t>
            </a:r>
            <a:r>
              <a:rPr err="1"/>
              <a:t>rörelse</a:t>
            </a:r>
            <a:r>
              <a:t> </a:t>
            </a:r>
            <a:r>
              <a:rPr err="1"/>
              <a:t>från</a:t>
            </a:r>
            <a:r>
              <a:t> </a:t>
            </a:r>
            <a:r>
              <a:rPr err="1"/>
              <a:t>varför</a:t>
            </a:r>
            <a:r>
              <a:t> till </a:t>
            </a:r>
            <a:r>
              <a:rPr err="1"/>
              <a:t>hur</a:t>
            </a:r>
            <a:r>
              <a:t> till </a:t>
            </a:r>
            <a:r>
              <a:rPr err="1"/>
              <a:t>gör</a:t>
            </a:r>
            <a:r>
              <a:t>. </a:t>
            </a:r>
            <a:r>
              <a:rPr err="1"/>
              <a:t>Sju</a:t>
            </a:r>
            <a:r>
              <a:t> </a:t>
            </a:r>
            <a:r>
              <a:rPr err="1"/>
              <a:t>punkter</a:t>
            </a:r>
            <a:r>
              <a:t> </a:t>
            </a:r>
            <a:r>
              <a:rPr err="1"/>
              <a:t>är</a:t>
            </a:r>
            <a:r>
              <a:t> </a:t>
            </a:r>
            <a:r>
              <a:rPr err="1"/>
              <a:t>i</a:t>
            </a:r>
            <a:r>
              <a:t> </a:t>
            </a:r>
            <a:r>
              <a:rPr err="1"/>
              <a:t>mesta</a:t>
            </a:r>
            <a:r>
              <a:t> </a:t>
            </a:r>
            <a:r>
              <a:rPr err="1"/>
              <a:t>laget</a:t>
            </a:r>
            <a:r>
              <a:t> för </a:t>
            </a:r>
            <a:r>
              <a:rPr err="1"/>
              <a:t>en</a:t>
            </a:r>
            <a:r>
              <a:t> agenda</a:t>
            </a:r>
            <a:r>
              <a:rPr lang="sv-SE"/>
              <a:t>. I</a:t>
            </a:r>
            <a:r>
              <a:t> </a:t>
            </a:r>
            <a:r>
              <a:rPr err="1"/>
              <a:t>skarpt</a:t>
            </a:r>
            <a:r>
              <a:t> </a:t>
            </a:r>
            <a:r>
              <a:rPr err="1"/>
              <a:t>läge</a:t>
            </a:r>
            <a:r>
              <a:t>, </a:t>
            </a:r>
            <a:r>
              <a:rPr err="1"/>
              <a:t>sikta</a:t>
            </a:r>
            <a:r>
              <a:t> </a:t>
            </a:r>
            <a:r>
              <a:rPr err="1"/>
              <a:t>på</a:t>
            </a:r>
            <a:r>
              <a:t> fem.</a:t>
            </a:r>
          </a:p>
        </p:txBody>
      </p:sp>
      <p:sp>
        <p:nvSpPr>
          <p:cNvPr id="4" name="Slide Number Placeholder 3"/>
          <p:cNvSpPr>
            <a:spLocks noGrp="1"/>
          </p:cNvSpPr>
          <p:nvPr>
            <p:ph type="sldNum" sz="quarter" idx="5"/>
          </p:nvPr>
        </p:nvSpPr>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Mayers </a:t>
            </a:r>
            <a:r>
              <a:rPr err="1"/>
              <a:t>redundansprincip</a:t>
            </a:r>
            <a:r>
              <a:t>: text </a:t>
            </a:r>
            <a:r>
              <a:rPr err="1"/>
              <a:t>på</a:t>
            </a:r>
            <a:r>
              <a:t> </a:t>
            </a:r>
            <a:r>
              <a:rPr err="1"/>
              <a:t>skärmen</a:t>
            </a:r>
            <a:r>
              <a:t> och </a:t>
            </a:r>
            <a:r>
              <a:rPr err="1"/>
              <a:t>samma</a:t>
            </a:r>
            <a:r>
              <a:t> </a:t>
            </a:r>
            <a:r>
              <a:rPr err="1"/>
              <a:t>ord</a:t>
            </a:r>
            <a:r>
              <a:t> </a:t>
            </a:r>
            <a:r>
              <a:rPr err="1"/>
              <a:t>i</a:t>
            </a:r>
            <a:r>
              <a:t> </a:t>
            </a:r>
            <a:r>
              <a:rPr err="1"/>
              <a:t>talet</a:t>
            </a:r>
            <a:r>
              <a:t> </a:t>
            </a:r>
            <a:r>
              <a:rPr err="1"/>
              <a:t>konkurrerar</a:t>
            </a:r>
            <a:r>
              <a:t> om </a:t>
            </a:r>
            <a:r>
              <a:rPr err="1"/>
              <a:t>samma</a:t>
            </a:r>
            <a:r>
              <a:t> </a:t>
            </a:r>
            <a:r>
              <a:rPr err="1"/>
              <a:t>verbala</a:t>
            </a:r>
            <a:r>
              <a:t> </a:t>
            </a:r>
            <a:r>
              <a:rPr err="1"/>
              <a:t>kanal</a:t>
            </a:r>
            <a:r>
              <a:t>. Det </a:t>
            </a:r>
            <a:r>
              <a:rPr err="1"/>
              <a:t>är</a:t>
            </a:r>
            <a:r>
              <a:t> </a:t>
            </a:r>
            <a:r>
              <a:rPr err="1"/>
              <a:t>därför</a:t>
            </a:r>
            <a:r>
              <a:t> </a:t>
            </a:r>
            <a:r>
              <a:rPr err="1"/>
              <a:t>textunga</a:t>
            </a:r>
            <a:r>
              <a:t> slides </a:t>
            </a:r>
            <a:r>
              <a:rPr err="1"/>
              <a:t>gör</a:t>
            </a:r>
            <a:r>
              <a:t> </a:t>
            </a:r>
            <a:r>
              <a:rPr err="1"/>
              <a:t>att</a:t>
            </a:r>
            <a:r>
              <a:t> </a:t>
            </a:r>
            <a:r>
              <a:rPr err="1"/>
              <a:t>publiken</a:t>
            </a:r>
            <a:r>
              <a:t> </a:t>
            </a:r>
            <a:r>
              <a:rPr err="1"/>
              <a:t>slutar</a:t>
            </a:r>
            <a:r>
              <a:t> </a:t>
            </a:r>
            <a:r>
              <a:rPr err="1"/>
              <a:t>lyssna</a:t>
            </a:r>
            <a:r>
              <a:t> — </a:t>
            </a:r>
            <a:r>
              <a:rPr err="1"/>
              <a:t>inte</a:t>
            </a:r>
            <a:r>
              <a:t> för </a:t>
            </a:r>
            <a:r>
              <a:rPr err="1"/>
              <a:t>att</a:t>
            </a:r>
            <a:r>
              <a:t> de </a:t>
            </a:r>
            <a:r>
              <a:rPr err="1"/>
              <a:t>är</a:t>
            </a:r>
            <a:r>
              <a:t> </a:t>
            </a:r>
            <a:r>
              <a:rPr err="1"/>
              <a:t>ointresserade</a:t>
            </a:r>
            <a:r>
              <a:t>, </a:t>
            </a:r>
            <a:r>
              <a:rPr err="1"/>
              <a:t>utan</a:t>
            </a:r>
            <a:r>
              <a:t> för </a:t>
            </a:r>
            <a:r>
              <a:rPr err="1"/>
              <a:t>att</a:t>
            </a:r>
            <a:r>
              <a:t> </a:t>
            </a:r>
            <a:r>
              <a:rPr err="1"/>
              <a:t>hjärnan</a:t>
            </a:r>
            <a:r>
              <a:t> </a:t>
            </a:r>
            <a:r>
              <a:rPr err="1"/>
              <a:t>tvingas</a:t>
            </a:r>
            <a:r>
              <a:t> </a:t>
            </a:r>
            <a:r>
              <a:rPr err="1"/>
              <a:t>välja</a:t>
            </a:r>
            <a:r>
              <a:t>. Statement-</a:t>
            </a:r>
            <a:r>
              <a:rPr err="1"/>
              <a:t>layouten</a:t>
            </a:r>
            <a:r>
              <a:t> </a:t>
            </a:r>
            <a:r>
              <a:rPr err="1"/>
              <a:t>är</a:t>
            </a:r>
            <a:r>
              <a:t> </a:t>
            </a:r>
            <a:r>
              <a:rPr err="1"/>
              <a:t>gjord</a:t>
            </a:r>
            <a:r>
              <a:t> för </a:t>
            </a:r>
            <a:r>
              <a:rPr err="1"/>
              <a:t>exakt</a:t>
            </a:r>
            <a:r>
              <a:t> det </a:t>
            </a:r>
            <a:r>
              <a:rPr err="1"/>
              <a:t>här</a:t>
            </a:r>
            <a:r>
              <a:t>: </a:t>
            </a:r>
            <a:r>
              <a:rPr err="1"/>
              <a:t>ett</a:t>
            </a:r>
            <a:r>
              <a:t> </a:t>
            </a:r>
            <a:r>
              <a:rPr err="1"/>
              <a:t>påstående</a:t>
            </a:r>
            <a:r>
              <a:t> </a:t>
            </a:r>
            <a:r>
              <a:rPr err="1"/>
              <a:t>som</a:t>
            </a:r>
            <a:r>
              <a:t> </a:t>
            </a:r>
            <a:r>
              <a:rPr err="1"/>
              <a:t>får</a:t>
            </a:r>
            <a:r>
              <a:t> </a:t>
            </a:r>
            <a:r>
              <a:rPr err="1"/>
              <a:t>stå</a:t>
            </a:r>
            <a:r>
              <a:t> </a:t>
            </a:r>
            <a:r>
              <a:rPr err="1"/>
              <a:t>ensamt</a:t>
            </a:r>
            <a:r>
              <a:t>.</a:t>
            </a:r>
          </a:p>
        </p:txBody>
      </p:sp>
      <p:sp>
        <p:nvSpPr>
          <p:cNvPr id="4" name="Slide Number Placeholder 3"/>
          <p:cNvSpPr>
            <a:spLocks noGrp="1"/>
          </p:cNvSpPr>
          <p:nvPr>
            <p:ph type="sldNum" sz="quarter" idx="5"/>
          </p:nvPr>
        </p:nvSpPr>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err="1"/>
              <a:t>Assertion</a:t>
            </a:r>
            <a:r>
              <a:rPr lang="sv-SE"/>
              <a:t>-</a:t>
            </a:r>
            <a:r>
              <a:rPr lang="sv-SE" err="1"/>
              <a:t>evidence</a:t>
            </a:r>
            <a:r>
              <a:rPr lang="sv-SE"/>
              <a:t>-modellen: skriv rubriken som ett påstående ("Vårdköerna kortades med 30 %"), inte en etikett ("Resultat Q3"). Då gör sliden ett jobb även för den som tittar upp tre sekunder. Om du frestas att trycka in en femte punkt är det oftast ett tecken på att sliden vill bli två.</a:t>
            </a:r>
          </a:p>
          <a:p>
            <a:endParaRPr lang="sv-SE"/>
          </a:p>
        </p:txBody>
      </p:sp>
      <p:sp>
        <p:nvSpPr>
          <p:cNvPr id="4" name="Platshållare för bildnummer 3"/>
          <p:cNvSpPr>
            <a:spLocks noGrp="1"/>
          </p:cNvSpPr>
          <p:nvPr>
            <p:ph type="sldNum" sz="quarter" idx="5"/>
          </p:nvPr>
        </p:nvSpPr>
        <p:spPr/>
        <p:txBody>
          <a:bodyPr/>
          <a:lstStyle/>
          <a:p>
            <a:fld id="{C06E98CB-937B-4640-97F8-C7CEDB82018F}" type="slidenum">
              <a:rPr lang="en-GB" smtClean="0"/>
              <a:t>9</a:t>
            </a:fld>
            <a:endParaRPr lang="en-GB"/>
          </a:p>
        </p:txBody>
      </p:sp>
    </p:spTree>
    <p:extLst>
      <p:ext uri="{BB962C8B-B14F-4D97-AF65-F5344CB8AC3E}">
        <p14:creationId xmlns:p14="http://schemas.microsoft.com/office/powerpoint/2010/main" val="427335197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rPr err="1"/>
              <a:t>Från</a:t>
            </a:r>
            <a:r>
              <a:t> Richard Mayers multimedia learning-</a:t>
            </a:r>
            <a:r>
              <a:rPr err="1"/>
              <a:t>forskning</a:t>
            </a:r>
            <a:r>
              <a:t> (12 </a:t>
            </a:r>
            <a:r>
              <a:rPr err="1"/>
              <a:t>principer</a:t>
            </a:r>
            <a:r>
              <a:t> </a:t>
            </a:r>
            <a:r>
              <a:rPr err="1"/>
              <a:t>totalt</a:t>
            </a:r>
            <a:r>
              <a:t>; dessa </a:t>
            </a:r>
            <a:r>
              <a:rPr err="1"/>
              <a:t>tre</a:t>
            </a:r>
            <a:r>
              <a:t> </a:t>
            </a:r>
            <a:r>
              <a:rPr err="1"/>
              <a:t>är</a:t>
            </a:r>
            <a:r>
              <a:t> </a:t>
            </a:r>
            <a:r>
              <a:rPr err="1"/>
              <a:t>mest</a:t>
            </a:r>
            <a:r>
              <a:t> </a:t>
            </a:r>
            <a:r>
              <a:rPr err="1"/>
              <a:t>direkt</a:t>
            </a:r>
            <a:r>
              <a:t> </a:t>
            </a:r>
            <a:r>
              <a:rPr err="1"/>
              <a:t>användbara</a:t>
            </a:r>
            <a:r>
              <a:t> för slides). </a:t>
            </a:r>
            <a:r>
              <a:rPr err="1"/>
              <a:t>Gemensam</a:t>
            </a:r>
            <a:r>
              <a:t> </a:t>
            </a:r>
            <a:r>
              <a:rPr err="1"/>
              <a:t>grund</a:t>
            </a:r>
            <a:r>
              <a:t>: </a:t>
            </a:r>
            <a:r>
              <a:rPr err="1"/>
              <a:t>arbetsminnet</a:t>
            </a:r>
            <a:r>
              <a:t> </a:t>
            </a:r>
            <a:r>
              <a:rPr err="1"/>
              <a:t>är</a:t>
            </a:r>
            <a:r>
              <a:t> </a:t>
            </a:r>
            <a:r>
              <a:rPr err="1"/>
              <a:t>begränsat</a:t>
            </a:r>
            <a:r>
              <a:t>. Design </a:t>
            </a:r>
            <a:r>
              <a:rPr err="1"/>
              <a:t>som</a:t>
            </a:r>
            <a:r>
              <a:t> </a:t>
            </a:r>
            <a:r>
              <a:rPr err="1"/>
              <a:t>minskar</a:t>
            </a:r>
            <a:r>
              <a:t> </a:t>
            </a:r>
            <a:r>
              <a:rPr err="1"/>
              <a:t>onödig</a:t>
            </a:r>
            <a:r>
              <a:t> </a:t>
            </a:r>
            <a:r>
              <a:rPr err="1"/>
              <a:t>kognitiv</a:t>
            </a:r>
            <a:r>
              <a:t> </a:t>
            </a:r>
            <a:r>
              <a:rPr err="1"/>
              <a:t>belastning</a:t>
            </a:r>
            <a:r>
              <a:t> </a:t>
            </a:r>
            <a:r>
              <a:rPr err="1"/>
              <a:t>frigör</a:t>
            </a:r>
            <a:r>
              <a:t> </a:t>
            </a:r>
            <a:r>
              <a:rPr err="1"/>
              <a:t>kapacitet</a:t>
            </a:r>
            <a:r>
              <a:t> för </a:t>
            </a:r>
            <a:r>
              <a:rPr err="1"/>
              <a:t>själva</a:t>
            </a:r>
            <a:r>
              <a:t> </a:t>
            </a:r>
            <a:r>
              <a:rPr err="1"/>
              <a:t>innehållet</a:t>
            </a:r>
            <a:r>
              <a:t>. </a:t>
            </a:r>
            <a:r>
              <a:rPr lang="sv-SE"/>
              <a:t>Sammanhang </a:t>
            </a:r>
            <a:r>
              <a:rPr err="1"/>
              <a:t>är</a:t>
            </a:r>
            <a:r>
              <a:t> den </a:t>
            </a:r>
            <a:r>
              <a:rPr err="1"/>
              <a:t>svåraste</a:t>
            </a:r>
            <a:r>
              <a:t> </a:t>
            </a:r>
            <a:r>
              <a:rPr err="1"/>
              <a:t>i</a:t>
            </a:r>
            <a:r>
              <a:t> </a:t>
            </a:r>
            <a:r>
              <a:rPr err="1"/>
              <a:t>praktiken</a:t>
            </a:r>
            <a:r>
              <a:t> — </a:t>
            </a:r>
            <a:r>
              <a:rPr err="1"/>
              <a:t>att</a:t>
            </a:r>
            <a:r>
              <a:t> </a:t>
            </a:r>
            <a:r>
              <a:rPr err="1"/>
              <a:t>stryka</a:t>
            </a:r>
            <a:r>
              <a:t> </a:t>
            </a:r>
            <a:r>
              <a:rPr err="1"/>
              <a:t>känns</a:t>
            </a:r>
            <a:r>
              <a:t> </a:t>
            </a:r>
            <a:r>
              <a:rPr err="1"/>
              <a:t>som</a:t>
            </a:r>
            <a:r>
              <a:t> </a:t>
            </a:r>
            <a:r>
              <a:rPr err="1"/>
              <a:t>att</a:t>
            </a:r>
            <a:r>
              <a:t> </a:t>
            </a:r>
            <a:r>
              <a:rPr err="1"/>
              <a:t>förlora</a:t>
            </a:r>
            <a:r>
              <a:t> </a:t>
            </a:r>
            <a:r>
              <a:rPr err="1"/>
              <a:t>arbete</a:t>
            </a:r>
            <a:r>
              <a:t>.</a:t>
            </a:r>
          </a:p>
        </p:txBody>
      </p:sp>
      <p:sp>
        <p:nvSpPr>
          <p:cNvPr id="4" name="Slide Number Placeholder 3"/>
          <p:cNvSpPr>
            <a:spLocks noGrp="1"/>
          </p:cNvSpPr>
          <p:nvPr>
            <p:ph type="sldNum" sz="quarter" idx="5"/>
          </p:nvPr>
        </p:nvSpPr>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rPr err="1"/>
              <a:t>Vänster</a:t>
            </a:r>
            <a:r>
              <a:t> </a:t>
            </a:r>
            <a:r>
              <a:rPr err="1"/>
              <a:t>är</a:t>
            </a:r>
            <a:r>
              <a:t> </a:t>
            </a:r>
            <a:r>
              <a:rPr err="1"/>
              <a:t>skriftspråk</a:t>
            </a:r>
            <a:r>
              <a:t>, </a:t>
            </a:r>
            <a:r>
              <a:rPr err="1"/>
              <a:t>höger</a:t>
            </a:r>
            <a:r>
              <a:t> </a:t>
            </a:r>
            <a:r>
              <a:rPr err="1"/>
              <a:t>är</a:t>
            </a:r>
            <a:r>
              <a:t> </a:t>
            </a:r>
            <a:r>
              <a:rPr lang="sv-SE"/>
              <a:t>presentations</a:t>
            </a:r>
            <a:r>
              <a:rPr err="1"/>
              <a:t>språk</a:t>
            </a:r>
            <a:r>
              <a:t>. </a:t>
            </a:r>
            <a:r>
              <a:rPr err="1"/>
              <a:t>Tumregel</a:t>
            </a:r>
            <a:r>
              <a:t>: om du </a:t>
            </a:r>
            <a:r>
              <a:rPr err="1"/>
              <a:t>inte</a:t>
            </a:r>
            <a:r>
              <a:t> </a:t>
            </a:r>
            <a:r>
              <a:rPr err="1"/>
              <a:t>skulle</a:t>
            </a:r>
            <a:r>
              <a:t> </a:t>
            </a:r>
            <a:r>
              <a:rPr err="1"/>
              <a:t>säga</a:t>
            </a:r>
            <a:r>
              <a:t> </a:t>
            </a:r>
            <a:r>
              <a:rPr err="1"/>
              <a:t>meningen</a:t>
            </a:r>
            <a:r>
              <a:t> </a:t>
            </a:r>
            <a:r>
              <a:rPr err="1"/>
              <a:t>högt</a:t>
            </a:r>
            <a:r>
              <a:t>, ska den </a:t>
            </a:r>
            <a:r>
              <a:rPr err="1"/>
              <a:t>inte</a:t>
            </a:r>
            <a:r>
              <a:t> </a:t>
            </a:r>
            <a:r>
              <a:rPr err="1"/>
              <a:t>stå</a:t>
            </a:r>
            <a:r>
              <a:t> </a:t>
            </a:r>
            <a:r>
              <a:rPr err="1"/>
              <a:t>på</a:t>
            </a:r>
            <a:r>
              <a:t> </a:t>
            </a:r>
            <a:r>
              <a:rPr lang="sv-SE"/>
              <a:t>bilden</a:t>
            </a:r>
            <a:r>
              <a:t>. </a:t>
            </a:r>
            <a:r>
              <a:rPr err="1"/>
              <a:t>Siffran</a:t>
            </a:r>
            <a:r>
              <a:t> </a:t>
            </a:r>
            <a:r>
              <a:rPr err="1"/>
              <a:t>i</a:t>
            </a:r>
            <a:r>
              <a:t> </a:t>
            </a:r>
            <a:r>
              <a:rPr err="1"/>
              <a:t>exemplet</a:t>
            </a:r>
            <a:r>
              <a:t> </a:t>
            </a:r>
            <a:r>
              <a:rPr err="1"/>
              <a:t>är</a:t>
            </a:r>
            <a:r>
              <a:t> </a:t>
            </a:r>
            <a:r>
              <a:rPr err="1"/>
              <a:t>påhittad</a:t>
            </a:r>
            <a:r>
              <a:rPr lang="sv-SE"/>
              <a:t>, </a:t>
            </a:r>
            <a:r>
              <a:rPr err="1"/>
              <a:t>poängen</a:t>
            </a:r>
            <a:r>
              <a:t> </a:t>
            </a:r>
            <a:r>
              <a:rPr err="1"/>
              <a:t>är</a:t>
            </a:r>
            <a:r>
              <a:t> </a:t>
            </a:r>
            <a:r>
              <a:rPr err="1"/>
              <a:t>formen</a:t>
            </a:r>
            <a:r>
              <a:t>.</a:t>
            </a:r>
          </a:p>
        </p:txBody>
      </p:sp>
      <p:sp>
        <p:nvSpPr>
          <p:cNvPr id="4" name="Slide Number Placeholder 3"/>
          <p:cNvSpPr>
            <a:spLocks noGrp="1"/>
          </p:cNvSpPr>
          <p:nvPr>
            <p:ph type="sldNum" sz="quarter" idx="5"/>
          </p:nvPr>
        </p:nvSpPr>
        <p:spPr/>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rPr err="1"/>
              <a:t>Två</a:t>
            </a:r>
            <a:r>
              <a:t> </a:t>
            </a:r>
            <a:r>
              <a:rPr err="1"/>
              <a:t>poänger</a:t>
            </a:r>
            <a:r>
              <a:t> </a:t>
            </a:r>
            <a:r>
              <a:rPr err="1"/>
              <a:t>på</a:t>
            </a:r>
            <a:r>
              <a:t> </a:t>
            </a:r>
            <a:r>
              <a:rPr err="1"/>
              <a:t>en</a:t>
            </a:r>
            <a:r>
              <a:t> </a:t>
            </a:r>
            <a:r>
              <a:rPr err="1"/>
              <a:t>gång</a:t>
            </a:r>
            <a:r>
              <a:t>. (1) </a:t>
            </a:r>
            <a:r>
              <a:rPr err="1"/>
              <a:t>Bildöverlägsenhetseffekten</a:t>
            </a:r>
            <a:r>
              <a:t> </a:t>
            </a:r>
            <a:r>
              <a:rPr err="1"/>
              <a:t>är</a:t>
            </a:r>
            <a:r>
              <a:t> </a:t>
            </a:r>
            <a:r>
              <a:rPr err="1"/>
              <a:t>verklig</a:t>
            </a:r>
            <a:r>
              <a:t> och robust — Standing (1973) </a:t>
            </a:r>
            <a:r>
              <a:rPr err="1"/>
              <a:t>visade</a:t>
            </a:r>
            <a:r>
              <a:t> </a:t>
            </a:r>
            <a:r>
              <a:rPr err="1"/>
              <a:t>att</a:t>
            </a:r>
            <a:r>
              <a:t> </a:t>
            </a:r>
            <a:r>
              <a:rPr err="1"/>
              <a:t>människor</a:t>
            </a:r>
            <a:r>
              <a:t> </a:t>
            </a:r>
            <a:r>
              <a:rPr err="1"/>
              <a:t>känner</a:t>
            </a:r>
            <a:r>
              <a:t> </a:t>
            </a:r>
            <a:r>
              <a:rPr err="1"/>
              <a:t>igen</a:t>
            </a:r>
            <a:r>
              <a:t> </a:t>
            </a:r>
            <a:r>
              <a:rPr err="1"/>
              <a:t>tusentals</a:t>
            </a:r>
            <a:r>
              <a:t> </a:t>
            </a:r>
            <a:r>
              <a:rPr err="1"/>
              <a:t>bilder</a:t>
            </a:r>
            <a:r>
              <a:t> med </a:t>
            </a:r>
            <a:r>
              <a:rPr err="1"/>
              <a:t>hög</a:t>
            </a:r>
            <a:r>
              <a:t> </a:t>
            </a:r>
            <a:r>
              <a:rPr err="1"/>
              <a:t>träffsäkerhet</a:t>
            </a:r>
            <a:r>
              <a:t> </a:t>
            </a:r>
            <a:r>
              <a:rPr err="1"/>
              <a:t>flera</a:t>
            </a:r>
            <a:r>
              <a:t> </a:t>
            </a:r>
            <a:r>
              <a:rPr err="1"/>
              <a:t>dagar</a:t>
            </a:r>
            <a:r>
              <a:t> </a:t>
            </a:r>
            <a:r>
              <a:rPr err="1"/>
              <a:t>senare</a:t>
            </a:r>
            <a:r>
              <a:t>. (2) Den </a:t>
            </a:r>
            <a:r>
              <a:rPr err="1"/>
              <a:t>siffra</a:t>
            </a:r>
            <a:r>
              <a:t> </a:t>
            </a:r>
            <a:r>
              <a:rPr err="1"/>
              <a:t>som</a:t>
            </a:r>
            <a:r>
              <a:t> </a:t>
            </a:r>
            <a:r>
              <a:rPr err="1"/>
              <a:t>oftast</a:t>
            </a:r>
            <a:r>
              <a:t> </a:t>
            </a:r>
            <a:r>
              <a:rPr err="1"/>
              <a:t>citeras</a:t>
            </a:r>
            <a:r>
              <a:t> — "10 % retention för text, 65 % för </a:t>
            </a:r>
            <a:r>
              <a:rPr err="1"/>
              <a:t>bild</a:t>
            </a:r>
            <a:r>
              <a:t> + text" — </a:t>
            </a:r>
            <a:r>
              <a:rPr err="1"/>
              <a:t>går</a:t>
            </a:r>
            <a:r>
              <a:t> </a:t>
            </a:r>
            <a:r>
              <a:rPr err="1"/>
              <a:t>tillbaka</a:t>
            </a:r>
            <a:r>
              <a:t> till </a:t>
            </a:r>
            <a:r>
              <a:rPr err="1"/>
              <a:t>ett</a:t>
            </a:r>
            <a:r>
              <a:t> OSHA-memo </a:t>
            </a:r>
            <a:r>
              <a:rPr err="1"/>
              <a:t>från</a:t>
            </a:r>
            <a:r>
              <a:t> 1996 </a:t>
            </a:r>
            <a:r>
              <a:rPr err="1"/>
              <a:t>utan</a:t>
            </a:r>
            <a:r>
              <a:t> </a:t>
            </a:r>
            <a:r>
              <a:rPr err="1"/>
              <a:t>källor</a:t>
            </a:r>
            <a:r>
              <a:t> och </a:t>
            </a:r>
            <a:r>
              <a:rPr err="1"/>
              <a:t>bör</a:t>
            </a:r>
            <a:r>
              <a:t> </a:t>
            </a:r>
            <a:r>
              <a:rPr err="1"/>
              <a:t>inte</a:t>
            </a:r>
            <a:r>
              <a:t> </a:t>
            </a:r>
            <a:r>
              <a:rPr err="1"/>
              <a:t>användas</a:t>
            </a:r>
            <a:r>
              <a:t>. Visa bara </a:t>
            </a:r>
            <a:r>
              <a:rPr err="1"/>
              <a:t>siffror</a:t>
            </a:r>
            <a:r>
              <a:t> du </a:t>
            </a:r>
            <a:r>
              <a:rPr err="1"/>
              <a:t>kan</a:t>
            </a:r>
            <a:r>
              <a:t> </a:t>
            </a:r>
            <a:r>
              <a:rPr err="1"/>
              <a:t>stå</a:t>
            </a:r>
            <a:r>
              <a:t> för. </a:t>
            </a:r>
            <a:r>
              <a:rPr err="1"/>
              <a:t>Notera</a:t>
            </a:r>
            <a:r>
              <a:t> </a:t>
            </a:r>
            <a:r>
              <a:rPr err="1"/>
              <a:t>också</a:t>
            </a:r>
            <a:r>
              <a:t> </a:t>
            </a:r>
            <a:r>
              <a:rPr err="1"/>
              <a:t>diagrampraxis</a:t>
            </a:r>
            <a:r>
              <a:t>: y-</a:t>
            </a:r>
            <a:r>
              <a:rPr err="1"/>
              <a:t>axeln</a:t>
            </a:r>
            <a:r>
              <a:t> </a:t>
            </a:r>
            <a:r>
              <a:rPr err="1"/>
              <a:t>börjar</a:t>
            </a:r>
            <a:r>
              <a:t> </a:t>
            </a:r>
            <a:r>
              <a:rPr err="1"/>
              <a:t>på</a:t>
            </a:r>
            <a:r>
              <a:t> noll, </a:t>
            </a:r>
            <a:r>
              <a:rPr err="1"/>
              <a:t>staplarna</a:t>
            </a:r>
            <a:r>
              <a:t> </a:t>
            </a:r>
            <a:r>
              <a:rPr err="1"/>
              <a:t>är</a:t>
            </a:r>
            <a:r>
              <a:t> </a:t>
            </a:r>
            <a:r>
              <a:rPr err="1"/>
              <a:t>märkta</a:t>
            </a:r>
            <a:r>
              <a:t> </a:t>
            </a:r>
            <a:r>
              <a:rPr err="1"/>
              <a:t>direkt</a:t>
            </a:r>
            <a:r>
              <a:t>, </a:t>
            </a:r>
            <a:r>
              <a:rPr err="1"/>
              <a:t>ingen</a:t>
            </a:r>
            <a:r>
              <a:t> 3D, </a:t>
            </a:r>
            <a:r>
              <a:rPr err="1"/>
              <a:t>inget</a:t>
            </a:r>
            <a:r>
              <a:t> </a:t>
            </a:r>
            <a:r>
              <a:rPr err="1"/>
              <a:t>bläck</a:t>
            </a:r>
            <a:r>
              <a:t> </a:t>
            </a:r>
            <a:r>
              <a:rPr err="1"/>
              <a:t>som</a:t>
            </a:r>
            <a:r>
              <a:t> </a:t>
            </a:r>
            <a:r>
              <a:rPr err="1"/>
              <a:t>inte</a:t>
            </a:r>
            <a:r>
              <a:t> </a:t>
            </a:r>
            <a:r>
              <a:rPr err="1"/>
              <a:t>bär</a:t>
            </a:r>
            <a:r>
              <a:t> data.</a:t>
            </a:r>
          </a:p>
        </p:txBody>
      </p:sp>
      <p:sp>
        <p:nvSpPr>
          <p:cNvPr id="4" name="Slide Number Placeholder 3"/>
          <p:cNvSpPr>
            <a:spLocks noGrp="1"/>
          </p:cNvSpPr>
          <p:nvPr>
            <p:ph type="sldNum" sz="quarter" idx="5"/>
          </p:nvPr>
        </p:nvSpPr>
        <p:spPr/>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rPr err="1"/>
              <a:t>Hierarki</a:t>
            </a:r>
            <a:r>
              <a:t> </a:t>
            </a:r>
            <a:r>
              <a:rPr err="1"/>
              <a:t>är</a:t>
            </a:r>
            <a:r>
              <a:t> </a:t>
            </a:r>
            <a:r>
              <a:rPr err="1"/>
              <a:t>signalering</a:t>
            </a:r>
            <a:r>
              <a:t>: </a:t>
            </a:r>
            <a:r>
              <a:rPr err="1"/>
              <a:t>storlek</a:t>
            </a:r>
            <a:r>
              <a:t>, </a:t>
            </a:r>
            <a:r>
              <a:rPr err="1"/>
              <a:t>vikt</a:t>
            </a:r>
            <a:r>
              <a:t> och </a:t>
            </a:r>
            <a:r>
              <a:rPr err="1"/>
              <a:t>placering</a:t>
            </a:r>
            <a:r>
              <a:t> talar om för </a:t>
            </a:r>
            <a:r>
              <a:rPr err="1"/>
              <a:t>ögat</a:t>
            </a:r>
            <a:r>
              <a:t> var det ska </a:t>
            </a:r>
            <a:r>
              <a:rPr err="1"/>
              <a:t>börja</a:t>
            </a:r>
            <a:r>
              <a:t>. Mallen </a:t>
            </a:r>
            <a:r>
              <a:rPr err="1"/>
              <a:t>sköter</a:t>
            </a:r>
            <a:r>
              <a:t> det </a:t>
            </a:r>
            <a:r>
              <a:rPr err="1"/>
              <a:t>mesta</a:t>
            </a:r>
            <a:r>
              <a:t> </a:t>
            </a:r>
            <a:r>
              <a:rPr err="1"/>
              <a:t>åt</a:t>
            </a:r>
            <a:r>
              <a:t> dig</a:t>
            </a:r>
            <a:r>
              <a:rPr lang="sv-SE"/>
              <a:t>; </a:t>
            </a:r>
            <a:r>
              <a:rPr err="1"/>
              <a:t>använd</a:t>
            </a:r>
            <a:r>
              <a:t> </a:t>
            </a:r>
            <a:r>
              <a:rPr err="1"/>
              <a:t>platshållarnas</a:t>
            </a:r>
            <a:r>
              <a:t> </a:t>
            </a:r>
            <a:r>
              <a:rPr err="1"/>
              <a:t>inbyggda</a:t>
            </a:r>
            <a:r>
              <a:t> format </a:t>
            </a:r>
            <a:r>
              <a:rPr err="1"/>
              <a:t>i</a:t>
            </a:r>
            <a:r>
              <a:t> </a:t>
            </a:r>
            <a:r>
              <a:rPr err="1"/>
              <a:t>stället</a:t>
            </a:r>
            <a:r>
              <a:t> för </a:t>
            </a:r>
            <a:r>
              <a:rPr err="1"/>
              <a:t>att</a:t>
            </a:r>
            <a:r>
              <a:t> </a:t>
            </a:r>
            <a:r>
              <a:rPr err="1"/>
              <a:t>formatera</a:t>
            </a:r>
            <a:r>
              <a:t> </a:t>
            </a:r>
            <a:r>
              <a:rPr err="1"/>
              <a:t>manuellt</a:t>
            </a:r>
            <a:r>
              <a:t>, </a:t>
            </a:r>
            <a:r>
              <a:rPr err="1"/>
              <a:t>så</a:t>
            </a:r>
            <a:r>
              <a:t> </a:t>
            </a:r>
            <a:r>
              <a:rPr err="1"/>
              <a:t>håller</a:t>
            </a:r>
            <a:r>
              <a:t> </a:t>
            </a:r>
            <a:r>
              <a:rPr err="1"/>
              <a:t>presentationen</a:t>
            </a:r>
            <a:r>
              <a:t> </a:t>
            </a:r>
            <a:r>
              <a:rPr err="1"/>
              <a:t>ihop</a:t>
            </a:r>
            <a:r>
              <a:t> </a:t>
            </a:r>
            <a:r>
              <a:rPr err="1"/>
              <a:t>även</a:t>
            </a:r>
            <a:r>
              <a:t> </a:t>
            </a:r>
            <a:r>
              <a:rPr err="1"/>
              <a:t>när</a:t>
            </a:r>
            <a:r>
              <a:t> </a:t>
            </a:r>
            <a:r>
              <a:rPr err="1"/>
              <a:t>flera</a:t>
            </a:r>
            <a:r>
              <a:t> </a:t>
            </a:r>
            <a:r>
              <a:rPr err="1"/>
              <a:t>personer</a:t>
            </a:r>
            <a:r>
              <a:t> </a:t>
            </a:r>
            <a:r>
              <a:rPr err="1"/>
              <a:t>arbetar</a:t>
            </a:r>
            <a:r>
              <a:t> </a:t>
            </a:r>
            <a:r>
              <a:rPr err="1"/>
              <a:t>i</a:t>
            </a:r>
            <a:r>
              <a:t> </a:t>
            </a:r>
            <a:r>
              <a:rPr err="1"/>
              <a:t>samma</a:t>
            </a:r>
            <a:r>
              <a:t> fil.</a:t>
            </a:r>
          </a:p>
        </p:txBody>
      </p:sp>
      <p:sp>
        <p:nvSpPr>
          <p:cNvPr id="4" name="Slide Number Placeholder 3"/>
          <p:cNvSpPr>
            <a:spLocks noGrp="1"/>
          </p:cNvSpPr>
          <p:nvPr>
            <p:ph type="sldNum" sz="quarter" idx="5"/>
          </p:nvPr>
        </p:nvSpPr>
        <p:spPr/>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Whitespace </a:t>
            </a:r>
            <a:r>
              <a:rPr err="1"/>
              <a:t>är</a:t>
            </a:r>
            <a:r>
              <a:t> </a:t>
            </a:r>
            <a:r>
              <a:rPr err="1"/>
              <a:t>inte</a:t>
            </a:r>
            <a:r>
              <a:t> </a:t>
            </a:r>
            <a:r>
              <a:rPr err="1"/>
              <a:t>tomrum</a:t>
            </a:r>
            <a:r>
              <a:rPr lang="sv-SE"/>
              <a:t>; </a:t>
            </a:r>
            <a:r>
              <a:t>det </a:t>
            </a:r>
            <a:r>
              <a:rPr err="1"/>
              <a:t>är</a:t>
            </a:r>
            <a:r>
              <a:t> det </a:t>
            </a:r>
            <a:r>
              <a:rPr err="1"/>
              <a:t>som</a:t>
            </a:r>
            <a:r>
              <a:t> </a:t>
            </a:r>
            <a:r>
              <a:rPr err="1"/>
              <a:t>gör</a:t>
            </a:r>
            <a:r>
              <a:t> </a:t>
            </a:r>
            <a:r>
              <a:rPr err="1"/>
              <a:t>att</a:t>
            </a:r>
            <a:r>
              <a:t> </a:t>
            </a:r>
            <a:r>
              <a:rPr err="1"/>
              <a:t>resten</a:t>
            </a:r>
            <a:r>
              <a:t> </a:t>
            </a:r>
            <a:r>
              <a:rPr err="1"/>
              <a:t>syns</a:t>
            </a:r>
            <a:r>
              <a:t>. Tufte </a:t>
            </a:r>
            <a:r>
              <a:rPr err="1"/>
              <a:t>kallar</a:t>
            </a:r>
            <a:r>
              <a:t> </a:t>
            </a:r>
            <a:r>
              <a:rPr err="1"/>
              <a:t>motsvarande</a:t>
            </a:r>
            <a:r>
              <a:t> </a:t>
            </a:r>
            <a:r>
              <a:rPr err="1"/>
              <a:t>princip</a:t>
            </a:r>
            <a:r>
              <a:t> för data-ink ratio: </a:t>
            </a:r>
            <a:r>
              <a:rPr err="1"/>
              <a:t>maximera</a:t>
            </a:r>
            <a:r>
              <a:t> </a:t>
            </a:r>
            <a:r>
              <a:rPr err="1"/>
              <a:t>andelen</a:t>
            </a:r>
            <a:r>
              <a:t> </a:t>
            </a:r>
            <a:r>
              <a:rPr err="1"/>
              <a:t>bläck</a:t>
            </a:r>
            <a:r>
              <a:t> </a:t>
            </a:r>
            <a:r>
              <a:rPr err="1"/>
              <a:t>som</a:t>
            </a:r>
            <a:r>
              <a:t> </a:t>
            </a:r>
            <a:r>
              <a:rPr err="1"/>
              <a:t>bär</a:t>
            </a:r>
            <a:r>
              <a:t> information. </a:t>
            </a:r>
            <a:r>
              <a:rPr err="1"/>
              <a:t>Att</a:t>
            </a:r>
            <a:r>
              <a:t> </a:t>
            </a:r>
            <a:r>
              <a:rPr err="1"/>
              <a:t>stryka</a:t>
            </a:r>
            <a:r>
              <a:t> </a:t>
            </a:r>
            <a:r>
              <a:rPr err="1"/>
              <a:t>känns</a:t>
            </a:r>
            <a:r>
              <a:t> </a:t>
            </a:r>
            <a:r>
              <a:rPr err="1"/>
              <a:t>som</a:t>
            </a:r>
            <a:r>
              <a:t> </a:t>
            </a:r>
            <a:r>
              <a:rPr err="1"/>
              <a:t>att</a:t>
            </a:r>
            <a:r>
              <a:t> </a:t>
            </a:r>
            <a:r>
              <a:rPr err="1"/>
              <a:t>förlora</a:t>
            </a:r>
            <a:r>
              <a:t> </a:t>
            </a:r>
            <a:r>
              <a:rPr err="1"/>
              <a:t>arbete</a:t>
            </a:r>
            <a:r>
              <a:t>; det </a:t>
            </a:r>
            <a:r>
              <a:rPr err="1"/>
              <a:t>är</a:t>
            </a:r>
            <a:r>
              <a:t> </a:t>
            </a:r>
            <a:r>
              <a:rPr err="1"/>
              <a:t>oftast</a:t>
            </a:r>
            <a:r>
              <a:t> det </a:t>
            </a:r>
            <a:r>
              <a:rPr err="1"/>
              <a:t>som</a:t>
            </a:r>
            <a:r>
              <a:t> </a:t>
            </a:r>
            <a:r>
              <a:rPr err="1"/>
              <a:t>lyfter</a:t>
            </a:r>
            <a:r>
              <a:t> </a:t>
            </a:r>
            <a:r>
              <a:rPr err="1"/>
              <a:t>presentationen</a:t>
            </a:r>
            <a:r>
              <a:t> </a:t>
            </a:r>
            <a:r>
              <a:rPr err="1"/>
              <a:t>mest</a:t>
            </a:r>
            <a:r>
              <a:t>.</a:t>
            </a:r>
          </a:p>
        </p:txBody>
      </p:sp>
      <p:sp>
        <p:nvSpPr>
          <p:cNvPr id="4" name="Slide Number Placeholder 3"/>
          <p:cNvSpPr>
            <a:spLocks noGrp="1"/>
          </p:cNvSpPr>
          <p:nvPr>
            <p:ph type="sldNum" sz="quarter" idx="5"/>
          </p:nvPr>
        </p:nvSpPr>
        <p:spPr/>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endParaRPr/>
          </a:p>
        </p:txBody>
      </p:sp>
      <p:sp>
        <p:nvSpPr>
          <p:cNvPr id="4" name="Slide Number Placeholder 3"/>
          <p:cNvSpPr>
            <a:spLocks noGrp="1"/>
          </p:cNvSpPr>
          <p:nvPr>
            <p:ph type="sldNum" sz="quarter" idx="5"/>
          </p:nvPr>
        </p:nvSpPr>
        <p:spPr/>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sv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2.sv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1.sv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sv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Rubrikbi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E1EB2F-3C6A-2C59-76A7-116D963DB7C4}"/>
              </a:ext>
            </a:extLst>
          </p:cNvPr>
          <p:cNvSpPr>
            <a:spLocks noGrp="1"/>
          </p:cNvSpPr>
          <p:nvPr>
            <p:ph type="ctrTitle" hasCustomPrompt="1"/>
          </p:nvPr>
        </p:nvSpPr>
        <p:spPr>
          <a:xfrm>
            <a:off x="6096000" y="908050"/>
            <a:ext cx="5329238" cy="2927349"/>
          </a:xfrm>
        </p:spPr>
        <p:txBody>
          <a:bodyPr anchor="b"/>
          <a:lstStyle>
            <a:lvl1pPr algn="l">
              <a:defRPr sz="5400"/>
            </a:lvl1pPr>
          </a:lstStyle>
          <a:p>
            <a:r>
              <a:rPr lang="sv-SE" noProof="0" dirty="0" err="1"/>
              <a:t>Click</a:t>
            </a:r>
            <a:r>
              <a:rPr lang="sv-SE" noProof="0" dirty="0"/>
              <a:t> to </a:t>
            </a:r>
            <a:r>
              <a:rPr lang="sv-SE" noProof="0" dirty="0" err="1"/>
              <a:t>add</a:t>
            </a:r>
            <a:r>
              <a:rPr lang="sv-SE" noProof="0" dirty="0"/>
              <a:t> </a:t>
            </a:r>
            <a:r>
              <a:rPr lang="sv-SE" noProof="0" dirty="0" err="1"/>
              <a:t>title</a:t>
            </a:r>
            <a:endParaRPr lang="sv-SE" noProof="0" dirty="0"/>
          </a:p>
        </p:txBody>
      </p:sp>
      <p:sp>
        <p:nvSpPr>
          <p:cNvPr id="3" name="Subtitle 2">
            <a:extLst>
              <a:ext uri="{FF2B5EF4-FFF2-40B4-BE49-F238E27FC236}">
                <a16:creationId xmlns:a16="http://schemas.microsoft.com/office/drawing/2014/main" id="{82F7F2CF-B50D-EF44-FCB8-DED09DE4C6E2}"/>
              </a:ext>
            </a:extLst>
          </p:cNvPr>
          <p:cNvSpPr>
            <a:spLocks noGrp="1"/>
          </p:cNvSpPr>
          <p:nvPr>
            <p:ph type="subTitle" idx="1"/>
          </p:nvPr>
        </p:nvSpPr>
        <p:spPr>
          <a:xfrm>
            <a:off x="6096000" y="3937214"/>
            <a:ext cx="5329238" cy="1320585"/>
          </a:xfrm>
        </p:spPr>
        <p:txBody>
          <a:bodyPr/>
          <a:lstStyle>
            <a:lvl1pPr marL="0" indent="0" algn="l">
              <a:buNone/>
              <a:defRPr sz="20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sv-SE" noProof="0" dirty="0"/>
              <a:t>Klicka här för att ändra mall för underrubrikformat</a:t>
            </a:r>
          </a:p>
        </p:txBody>
      </p:sp>
      <p:sp>
        <p:nvSpPr>
          <p:cNvPr id="4" name="Date Placeholder 3">
            <a:extLst>
              <a:ext uri="{FF2B5EF4-FFF2-40B4-BE49-F238E27FC236}">
                <a16:creationId xmlns:a16="http://schemas.microsoft.com/office/drawing/2014/main" id="{78F16C61-5797-3652-0F0F-5F1697B87861}"/>
              </a:ext>
            </a:extLst>
          </p:cNvPr>
          <p:cNvSpPr>
            <a:spLocks noGrp="1"/>
          </p:cNvSpPr>
          <p:nvPr>
            <p:ph type="dt" sz="half" idx="10"/>
          </p:nvPr>
        </p:nvSpPr>
        <p:spPr/>
        <p:txBody>
          <a:bodyPr/>
          <a:lstStyle>
            <a:lvl1pPr>
              <a:defRPr>
                <a:solidFill>
                  <a:schemeClr val="accent1"/>
                </a:solidFill>
              </a:defRPr>
            </a:lvl1pPr>
          </a:lstStyle>
          <a:p>
            <a:fld id="{D1AFDBAD-C702-4883-BE15-FAF320111579}" type="datetime1">
              <a:rPr lang="sv-SE" noProof="0" smtClean="0"/>
              <a:pPr/>
              <a:t>2026-09-07</a:t>
            </a:fld>
            <a:endParaRPr lang="sv-SE" noProof="0" dirty="0"/>
          </a:p>
        </p:txBody>
      </p:sp>
      <p:sp>
        <p:nvSpPr>
          <p:cNvPr id="6" name="Slide Number Placeholder 5">
            <a:extLst>
              <a:ext uri="{FF2B5EF4-FFF2-40B4-BE49-F238E27FC236}">
                <a16:creationId xmlns:a16="http://schemas.microsoft.com/office/drawing/2014/main" id="{54A3AC25-19FC-1674-5CB8-759B2701484C}"/>
              </a:ext>
            </a:extLst>
          </p:cNvPr>
          <p:cNvSpPr>
            <a:spLocks noGrp="1"/>
          </p:cNvSpPr>
          <p:nvPr>
            <p:ph type="sldNum" sz="quarter" idx="12"/>
          </p:nvPr>
        </p:nvSpPr>
        <p:spPr/>
        <p:txBody>
          <a:bodyPr/>
          <a:lstStyle>
            <a:lvl1pPr>
              <a:defRPr>
                <a:solidFill>
                  <a:schemeClr val="accent1"/>
                </a:solidFill>
              </a:defRPr>
            </a:lvl1pPr>
          </a:lstStyle>
          <a:p>
            <a:fld id="{324CE689-AC5E-477D-9F97-F6471193E79E}" type="slidenum">
              <a:rPr lang="sv-SE" noProof="0" smtClean="0"/>
              <a:pPr/>
              <a:t>‹#›</a:t>
            </a:fld>
            <a:endParaRPr lang="sv-SE" noProof="0" dirty="0"/>
          </a:p>
        </p:txBody>
      </p:sp>
      <p:sp>
        <p:nvSpPr>
          <p:cNvPr id="20" name="Picture Placeholder 19">
            <a:extLst>
              <a:ext uri="{FF2B5EF4-FFF2-40B4-BE49-F238E27FC236}">
                <a16:creationId xmlns:a16="http://schemas.microsoft.com/office/drawing/2014/main" id="{2F7F4D62-5D42-AF45-0868-B41A6BB56F63}"/>
              </a:ext>
            </a:extLst>
          </p:cNvPr>
          <p:cNvSpPr>
            <a:spLocks noGrp="1"/>
          </p:cNvSpPr>
          <p:nvPr>
            <p:ph type="pic" sz="quarter" idx="13"/>
          </p:nvPr>
        </p:nvSpPr>
        <p:spPr>
          <a:xfrm>
            <a:off x="802299" y="1147763"/>
            <a:ext cx="4428599" cy="4588666"/>
          </a:xfrm>
          <a:custGeom>
            <a:avLst/>
            <a:gdLst>
              <a:gd name="csX0" fmla="*/ 2214298 w 4428599"/>
              <a:gd name="csY0" fmla="*/ 1035448 h 4588666"/>
              <a:gd name="csX1" fmla="*/ 2089551 w 4428599"/>
              <a:gd name="csY1" fmla="*/ 1063782 h 4588666"/>
              <a:gd name="csX2" fmla="*/ 1989400 w 4428599"/>
              <a:gd name="csY2" fmla="*/ 1143204 h 4588666"/>
              <a:gd name="csX3" fmla="*/ 1988013 w 4428599"/>
              <a:gd name="csY3" fmla="*/ 1144892 h 4588666"/>
              <a:gd name="csX4" fmla="*/ 1949596 w 4428599"/>
              <a:gd name="csY4" fmla="*/ 1209441 h 4588666"/>
              <a:gd name="csX5" fmla="*/ 1049978 w 4428599"/>
              <a:gd name="csY5" fmla="*/ 3311096 h 4588666"/>
              <a:gd name="csX6" fmla="*/ 1049866 w 4428599"/>
              <a:gd name="csY6" fmla="*/ 3445341 h 4588666"/>
              <a:gd name="csX7" fmla="*/ 1143608 w 4428599"/>
              <a:gd name="csY7" fmla="*/ 3541668 h 4588666"/>
              <a:gd name="csX8" fmla="*/ 1212717 w 4428599"/>
              <a:gd name="csY8" fmla="*/ 3555860 h 4588666"/>
              <a:gd name="csX9" fmla="*/ 1422602 w 4428599"/>
              <a:gd name="csY9" fmla="*/ 3428925 h 4588666"/>
              <a:gd name="csX10" fmla="*/ 1706299 w 4428599"/>
              <a:gd name="csY10" fmla="*/ 3041129 h 4588666"/>
              <a:gd name="csX11" fmla="*/ 2214298 w 4428599"/>
              <a:gd name="csY11" fmla="*/ 2752506 h 4588666"/>
              <a:gd name="csX12" fmla="*/ 2722288 w 4428599"/>
              <a:gd name="csY12" fmla="*/ 3041129 h 4588666"/>
              <a:gd name="csX13" fmla="*/ 3005986 w 4428599"/>
              <a:gd name="csY13" fmla="*/ 3428925 h 4588666"/>
              <a:gd name="csX14" fmla="*/ 3215872 w 4428599"/>
              <a:gd name="csY14" fmla="*/ 3555860 h 4588666"/>
              <a:gd name="csX15" fmla="*/ 3284987 w 4428599"/>
              <a:gd name="csY15" fmla="*/ 3541668 h 4588666"/>
              <a:gd name="csX16" fmla="*/ 3378717 w 4428599"/>
              <a:gd name="csY16" fmla="*/ 3445341 h 4588666"/>
              <a:gd name="csX17" fmla="*/ 3378610 w 4428599"/>
              <a:gd name="csY17" fmla="*/ 3311096 h 4588666"/>
              <a:gd name="csX18" fmla="*/ 2478983 w 4428599"/>
              <a:gd name="csY18" fmla="*/ 1209441 h 4588666"/>
              <a:gd name="csX19" fmla="*/ 2440584 w 4428599"/>
              <a:gd name="csY19" fmla="*/ 1144892 h 4588666"/>
              <a:gd name="csX20" fmla="*/ 2439196 w 4428599"/>
              <a:gd name="csY20" fmla="*/ 1143204 h 4588666"/>
              <a:gd name="csX21" fmla="*/ 2339046 w 4428599"/>
              <a:gd name="csY21" fmla="*/ 1063782 h 4588666"/>
              <a:gd name="csX22" fmla="*/ 2214298 w 4428599"/>
              <a:gd name="csY22" fmla="*/ 1035448 h 4588666"/>
              <a:gd name="csX23" fmla="*/ 2214298 w 4428599"/>
              <a:gd name="csY23" fmla="*/ 836992 h 4588666"/>
              <a:gd name="csX24" fmla="*/ 2424790 w 4428599"/>
              <a:gd name="csY24" fmla="*/ 884711 h 4588666"/>
              <a:gd name="csX25" fmla="*/ 2593948 w 4428599"/>
              <a:gd name="csY25" fmla="*/ 1018493 h 4588666"/>
              <a:gd name="csX26" fmla="*/ 2661017 w 4428599"/>
              <a:gd name="csY26" fmla="*/ 1129388 h 4588666"/>
              <a:gd name="csX27" fmla="*/ 2661622 w 4428599"/>
              <a:gd name="csY27" fmla="*/ 1130748 h 4588666"/>
              <a:gd name="csX28" fmla="*/ 3563526 w 4428599"/>
              <a:gd name="csY28" fmla="*/ 3237926 h 4588666"/>
              <a:gd name="csX29" fmla="*/ 3589351 w 4428599"/>
              <a:gd name="csY29" fmla="*/ 3417667 h 4588666"/>
              <a:gd name="csX30" fmla="*/ 3527475 w 4428599"/>
              <a:gd name="csY30" fmla="*/ 3588426 h 4588666"/>
              <a:gd name="csX31" fmla="*/ 3392429 w 4428599"/>
              <a:gd name="csY31" fmla="*/ 3710168 h 4588666"/>
              <a:gd name="csX32" fmla="*/ 3215890 w 4428599"/>
              <a:gd name="csY32" fmla="*/ 3754311 h 4588666"/>
              <a:gd name="csX33" fmla="*/ 2847018 w 4428599"/>
              <a:gd name="csY33" fmla="*/ 3548230 h 4588666"/>
              <a:gd name="csX34" fmla="*/ 2555229 w 4428599"/>
              <a:gd name="csY34" fmla="*/ 3155793 h 4588666"/>
              <a:gd name="csX35" fmla="*/ 2214298 w 4428599"/>
              <a:gd name="csY35" fmla="*/ 2975376 h 4588666"/>
              <a:gd name="csX36" fmla="*/ 1873368 w 4428599"/>
              <a:gd name="csY36" fmla="*/ 3155793 h 4588666"/>
              <a:gd name="csX37" fmla="*/ 1581568 w 4428599"/>
              <a:gd name="csY37" fmla="*/ 3548230 h 4588666"/>
              <a:gd name="csX38" fmla="*/ 1212706 w 4428599"/>
              <a:gd name="csY38" fmla="*/ 3754311 h 4588666"/>
              <a:gd name="csX39" fmla="*/ 1036155 w 4428599"/>
              <a:gd name="csY39" fmla="*/ 3710168 h 4588666"/>
              <a:gd name="csX40" fmla="*/ 901104 w 4428599"/>
              <a:gd name="csY40" fmla="*/ 3588426 h 4588666"/>
              <a:gd name="csX41" fmla="*/ 839235 w 4428599"/>
              <a:gd name="csY41" fmla="*/ 3417667 h 4588666"/>
              <a:gd name="csX42" fmla="*/ 865058 w 4428599"/>
              <a:gd name="csY42" fmla="*/ 3237926 h 4588666"/>
              <a:gd name="csX43" fmla="*/ 1766976 w 4428599"/>
              <a:gd name="csY43" fmla="*/ 1130748 h 4588666"/>
              <a:gd name="csX44" fmla="*/ 1767576 w 4428599"/>
              <a:gd name="csY44" fmla="*/ 1129388 h 4588666"/>
              <a:gd name="csX45" fmla="*/ 1834648 w 4428599"/>
              <a:gd name="csY45" fmla="*/ 1018493 h 4588666"/>
              <a:gd name="csX46" fmla="*/ 2003807 w 4428599"/>
              <a:gd name="csY46" fmla="*/ 884711 h 4588666"/>
              <a:gd name="csX47" fmla="*/ 2214298 w 4428599"/>
              <a:gd name="csY47" fmla="*/ 836992 h 4588666"/>
              <a:gd name="csX48" fmla="*/ 2214299 w 4428599"/>
              <a:gd name="csY48" fmla="*/ 617801 h 4588666"/>
              <a:gd name="csX49" fmla="*/ 1827695 w 4428599"/>
              <a:gd name="csY49" fmla="*/ 732756 h 4588666"/>
              <a:gd name="csX50" fmla="*/ 1567274 w 4428599"/>
              <a:gd name="csY50" fmla="*/ 1040099 h 4588666"/>
              <a:gd name="csX51" fmla="*/ 1564997 w 4428599"/>
              <a:gd name="csY51" fmla="*/ 1045305 h 4588666"/>
              <a:gd name="csX52" fmla="*/ 660925 w 4428599"/>
              <a:gd name="csY52" fmla="*/ 3157784 h 4588666"/>
              <a:gd name="csX53" fmla="*/ 980017 w 4428599"/>
              <a:gd name="csY53" fmla="*/ 3926101 h 4588666"/>
              <a:gd name="csX54" fmla="*/ 1213352 w 4428599"/>
              <a:gd name="csY54" fmla="*/ 3973731 h 4588666"/>
              <a:gd name="csX55" fmla="*/ 1796872 w 4428599"/>
              <a:gd name="csY55" fmla="*/ 3643187 h 4588666"/>
              <a:gd name="csX56" fmla="*/ 1822359 w 4428599"/>
              <a:gd name="csY56" fmla="*/ 3603401 h 4588666"/>
              <a:gd name="csX57" fmla="*/ 2214299 w 4428599"/>
              <a:gd name="csY57" fmla="*/ 3328508 h 4588666"/>
              <a:gd name="csX58" fmla="*/ 2606238 w 4428599"/>
              <a:gd name="csY58" fmla="*/ 3603401 h 4588666"/>
              <a:gd name="csX59" fmla="*/ 2631707 w 4428599"/>
              <a:gd name="csY59" fmla="*/ 3643187 h 4588666"/>
              <a:gd name="csX60" fmla="*/ 3215250 w 4428599"/>
              <a:gd name="csY60" fmla="*/ 3973731 h 4588666"/>
              <a:gd name="csX61" fmla="*/ 3448561 w 4428599"/>
              <a:gd name="csY61" fmla="*/ 3926101 h 4588666"/>
              <a:gd name="csX62" fmla="*/ 3767669 w 4428599"/>
              <a:gd name="csY62" fmla="*/ 3157784 h 4588666"/>
              <a:gd name="csX63" fmla="*/ 2863595 w 4428599"/>
              <a:gd name="csY63" fmla="*/ 1045305 h 4588666"/>
              <a:gd name="csX64" fmla="*/ 2861318 w 4428599"/>
              <a:gd name="csY64" fmla="*/ 1040099 h 4588666"/>
              <a:gd name="csX65" fmla="*/ 2600903 w 4428599"/>
              <a:gd name="csY65" fmla="*/ 732756 h 4588666"/>
              <a:gd name="csX66" fmla="*/ 2214299 w 4428599"/>
              <a:gd name="csY66" fmla="*/ 617801 h 4588666"/>
              <a:gd name="csX67" fmla="*/ 2214299 w 4428599"/>
              <a:gd name="csY67" fmla="*/ 419366 h 4588666"/>
              <a:gd name="csX68" fmla="*/ 2709501 w 4428599"/>
              <a:gd name="csY68" fmla="*/ 566511 h 4588666"/>
              <a:gd name="csX69" fmla="*/ 3043318 w 4428599"/>
              <a:gd name="csY69" fmla="*/ 959987 h 4588666"/>
              <a:gd name="csX70" fmla="*/ 3046199 w 4428599"/>
              <a:gd name="csY70" fmla="*/ 966575 h 4588666"/>
              <a:gd name="csX71" fmla="*/ 3953047 w 4428599"/>
              <a:gd name="csY71" fmla="*/ 3085859 h 4588666"/>
              <a:gd name="csX72" fmla="*/ 3526604 w 4428599"/>
              <a:gd name="csY72" fmla="*/ 4108652 h 4588666"/>
              <a:gd name="csX73" fmla="*/ 3215250 w 4428599"/>
              <a:gd name="csY73" fmla="*/ 4172199 h 4588666"/>
              <a:gd name="csX74" fmla="*/ 2459703 w 4428599"/>
              <a:gd name="csY74" fmla="*/ 3759718 h 4588666"/>
              <a:gd name="csX75" fmla="*/ 2458405 w 4428599"/>
              <a:gd name="csY75" fmla="*/ 3757886 h 4588666"/>
              <a:gd name="csX76" fmla="*/ 2428170 w 4428599"/>
              <a:gd name="csY76" fmla="*/ 3715218 h 4588666"/>
              <a:gd name="csX77" fmla="*/ 2214299 w 4428599"/>
              <a:gd name="csY77" fmla="*/ 3566460 h 4588666"/>
              <a:gd name="csX78" fmla="*/ 2000428 w 4428599"/>
              <a:gd name="csY78" fmla="*/ 3715218 h 4588666"/>
              <a:gd name="csX79" fmla="*/ 1970175 w 4428599"/>
              <a:gd name="csY79" fmla="*/ 3757886 h 4588666"/>
              <a:gd name="csX80" fmla="*/ 1968858 w 4428599"/>
              <a:gd name="csY80" fmla="*/ 3759718 h 4588666"/>
              <a:gd name="csX81" fmla="*/ 1213352 w 4428599"/>
              <a:gd name="csY81" fmla="*/ 4172199 h 4588666"/>
              <a:gd name="csX82" fmla="*/ 901994 w 4428599"/>
              <a:gd name="csY82" fmla="*/ 4108652 h 4588666"/>
              <a:gd name="csX83" fmla="*/ 475523 w 4428599"/>
              <a:gd name="csY83" fmla="*/ 3085859 h 4588666"/>
              <a:gd name="csX84" fmla="*/ 1382391 w 4428599"/>
              <a:gd name="csY84" fmla="*/ 966575 h 4588666"/>
              <a:gd name="csX85" fmla="*/ 1385273 w 4428599"/>
              <a:gd name="csY85" fmla="*/ 959987 h 4588666"/>
              <a:gd name="csX86" fmla="*/ 1719080 w 4428599"/>
              <a:gd name="csY86" fmla="*/ 566511 h 4588666"/>
              <a:gd name="csX87" fmla="*/ 2214299 w 4428599"/>
              <a:gd name="csY87" fmla="*/ 419366 h 4588666"/>
              <a:gd name="csX88" fmla="*/ 2214298 w 4428599"/>
              <a:gd name="csY88" fmla="*/ 198435 h 4588666"/>
              <a:gd name="csX89" fmla="*/ 1599563 w 4428599"/>
              <a:gd name="csY89" fmla="*/ 380813 h 4588666"/>
              <a:gd name="csX90" fmla="*/ 1184619 w 4428599"/>
              <a:gd name="csY90" fmla="*/ 868670 h 4588666"/>
              <a:gd name="csX91" fmla="*/ 270655 w 4428599"/>
              <a:gd name="csY91" fmla="*/ 3004563 h 4588666"/>
              <a:gd name="csX92" fmla="*/ 815795 w 4428599"/>
              <a:gd name="csY92" fmla="*/ 4309113 h 4588666"/>
              <a:gd name="csX93" fmla="*/ 1301707 w 4428599"/>
              <a:gd name="csY93" fmla="*/ 4386356 h 4588666"/>
              <a:gd name="csX94" fmla="*/ 1766743 w 4428599"/>
              <a:gd name="csY94" fmla="*/ 4225966 h 4588666"/>
              <a:gd name="csX95" fmla="*/ 1850975 w 4428599"/>
              <a:gd name="csY95" fmla="*/ 4169870 h 4588666"/>
              <a:gd name="csX96" fmla="*/ 2214298 w 4428599"/>
              <a:gd name="csY96" fmla="*/ 3979352 h 4588666"/>
              <a:gd name="csX97" fmla="*/ 2577621 w 4428599"/>
              <a:gd name="csY97" fmla="*/ 4169870 h 4588666"/>
              <a:gd name="csX98" fmla="*/ 2661853 w 4428599"/>
              <a:gd name="csY98" fmla="*/ 4225966 h 4588666"/>
              <a:gd name="csX99" fmla="*/ 3126891 w 4428599"/>
              <a:gd name="csY99" fmla="*/ 4386356 h 4588666"/>
              <a:gd name="csX100" fmla="*/ 3612810 w 4428599"/>
              <a:gd name="csY100" fmla="*/ 4309113 h 4588666"/>
              <a:gd name="csX101" fmla="*/ 4157936 w 4428599"/>
              <a:gd name="csY101" fmla="*/ 3004563 h 4588666"/>
              <a:gd name="csX102" fmla="*/ 3243973 w 4428599"/>
              <a:gd name="csY102" fmla="*/ 868670 h 4588666"/>
              <a:gd name="csX103" fmla="*/ 2829037 w 4428599"/>
              <a:gd name="csY103" fmla="*/ 380813 h 4588666"/>
              <a:gd name="csX104" fmla="*/ 2214298 w 4428599"/>
              <a:gd name="csY104" fmla="*/ 198435 h 4588666"/>
              <a:gd name="csX105" fmla="*/ 2214298 w 4428599"/>
              <a:gd name="csY105" fmla="*/ 0 h 4588666"/>
              <a:gd name="csX106" fmla="*/ 2937671 w 4428599"/>
              <a:gd name="csY106" fmla="*/ 214579 h 4588666"/>
              <a:gd name="csX107" fmla="*/ 3425991 w 4428599"/>
              <a:gd name="csY107" fmla="*/ 788594 h 4588666"/>
              <a:gd name="csX108" fmla="*/ 4343244 w 4428599"/>
              <a:gd name="csY108" fmla="*/ 2932371 h 4588666"/>
              <a:gd name="csX109" fmla="*/ 3690817 w 4428599"/>
              <a:gd name="csY109" fmla="*/ 4491682 h 4588666"/>
              <a:gd name="csX110" fmla="*/ 3215250 w 4428599"/>
              <a:gd name="csY110" fmla="*/ 4588666 h 4588666"/>
              <a:gd name="csX111" fmla="*/ 2543562 w 4428599"/>
              <a:gd name="csY111" fmla="*/ 4392243 h 4588666"/>
              <a:gd name="csX112" fmla="*/ 2456519 w 4428599"/>
              <a:gd name="csY112" fmla="*/ 4335240 h 4588666"/>
              <a:gd name="csX113" fmla="*/ 2214298 w 4428599"/>
              <a:gd name="csY113" fmla="*/ 4224686 h 4588666"/>
              <a:gd name="csX114" fmla="*/ 1972095 w 4428599"/>
              <a:gd name="csY114" fmla="*/ 4335240 h 4588666"/>
              <a:gd name="csX115" fmla="*/ 1885035 w 4428599"/>
              <a:gd name="csY115" fmla="*/ 4392243 h 4588666"/>
              <a:gd name="csX116" fmla="*/ 1213359 w 4428599"/>
              <a:gd name="csY116" fmla="*/ 4588666 h 4588666"/>
              <a:gd name="csX117" fmla="*/ 737777 w 4428599"/>
              <a:gd name="csY117" fmla="*/ 4491682 h 4588666"/>
              <a:gd name="csX118" fmla="*/ 85354 w 4428599"/>
              <a:gd name="csY118" fmla="*/ 2932371 h 4588666"/>
              <a:gd name="csX119" fmla="*/ 1002602 w 4428599"/>
              <a:gd name="csY119" fmla="*/ 788594 h 4588666"/>
              <a:gd name="csX120" fmla="*/ 1490929 w 4428599"/>
              <a:gd name="csY120" fmla="*/ 214579 h 4588666"/>
              <a:gd name="csX121" fmla="*/ 2214298 w 4428599"/>
              <a:gd name="csY121" fmla="*/ 0 h 458866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 ang="0">
                <a:pos x="csX52" y="csY52"/>
              </a:cxn>
              <a:cxn ang="0">
                <a:pos x="csX53" y="csY53"/>
              </a:cxn>
              <a:cxn ang="0">
                <a:pos x="csX54" y="csY54"/>
              </a:cxn>
              <a:cxn ang="0">
                <a:pos x="csX55" y="csY55"/>
              </a:cxn>
              <a:cxn ang="0">
                <a:pos x="csX56" y="csY56"/>
              </a:cxn>
              <a:cxn ang="0">
                <a:pos x="csX57" y="csY57"/>
              </a:cxn>
              <a:cxn ang="0">
                <a:pos x="csX58" y="csY58"/>
              </a:cxn>
              <a:cxn ang="0">
                <a:pos x="csX59" y="csY59"/>
              </a:cxn>
              <a:cxn ang="0">
                <a:pos x="csX60" y="csY60"/>
              </a:cxn>
              <a:cxn ang="0">
                <a:pos x="csX61" y="csY61"/>
              </a:cxn>
              <a:cxn ang="0">
                <a:pos x="csX62" y="csY62"/>
              </a:cxn>
              <a:cxn ang="0">
                <a:pos x="csX63" y="csY63"/>
              </a:cxn>
              <a:cxn ang="0">
                <a:pos x="csX64" y="csY64"/>
              </a:cxn>
              <a:cxn ang="0">
                <a:pos x="csX65" y="csY65"/>
              </a:cxn>
              <a:cxn ang="0">
                <a:pos x="csX66" y="csY66"/>
              </a:cxn>
              <a:cxn ang="0">
                <a:pos x="csX67" y="csY67"/>
              </a:cxn>
              <a:cxn ang="0">
                <a:pos x="csX68" y="csY68"/>
              </a:cxn>
              <a:cxn ang="0">
                <a:pos x="csX69" y="csY69"/>
              </a:cxn>
              <a:cxn ang="0">
                <a:pos x="csX70" y="csY70"/>
              </a:cxn>
              <a:cxn ang="0">
                <a:pos x="csX71" y="csY71"/>
              </a:cxn>
              <a:cxn ang="0">
                <a:pos x="csX72" y="csY72"/>
              </a:cxn>
              <a:cxn ang="0">
                <a:pos x="csX73" y="csY73"/>
              </a:cxn>
              <a:cxn ang="0">
                <a:pos x="csX74" y="csY74"/>
              </a:cxn>
              <a:cxn ang="0">
                <a:pos x="csX75" y="csY75"/>
              </a:cxn>
              <a:cxn ang="0">
                <a:pos x="csX76" y="csY76"/>
              </a:cxn>
              <a:cxn ang="0">
                <a:pos x="csX77" y="csY77"/>
              </a:cxn>
              <a:cxn ang="0">
                <a:pos x="csX78" y="csY78"/>
              </a:cxn>
              <a:cxn ang="0">
                <a:pos x="csX79" y="csY79"/>
              </a:cxn>
              <a:cxn ang="0">
                <a:pos x="csX80" y="csY80"/>
              </a:cxn>
              <a:cxn ang="0">
                <a:pos x="csX81" y="csY81"/>
              </a:cxn>
              <a:cxn ang="0">
                <a:pos x="csX82" y="csY82"/>
              </a:cxn>
              <a:cxn ang="0">
                <a:pos x="csX83" y="csY83"/>
              </a:cxn>
              <a:cxn ang="0">
                <a:pos x="csX84" y="csY84"/>
              </a:cxn>
              <a:cxn ang="0">
                <a:pos x="csX85" y="csY85"/>
              </a:cxn>
              <a:cxn ang="0">
                <a:pos x="csX86" y="csY86"/>
              </a:cxn>
              <a:cxn ang="0">
                <a:pos x="csX87" y="csY87"/>
              </a:cxn>
              <a:cxn ang="0">
                <a:pos x="csX88" y="csY88"/>
              </a:cxn>
              <a:cxn ang="0">
                <a:pos x="csX89" y="csY89"/>
              </a:cxn>
              <a:cxn ang="0">
                <a:pos x="csX90" y="csY90"/>
              </a:cxn>
              <a:cxn ang="0">
                <a:pos x="csX91" y="csY91"/>
              </a:cxn>
              <a:cxn ang="0">
                <a:pos x="csX92" y="csY92"/>
              </a:cxn>
              <a:cxn ang="0">
                <a:pos x="csX93" y="csY93"/>
              </a:cxn>
              <a:cxn ang="0">
                <a:pos x="csX94" y="csY94"/>
              </a:cxn>
              <a:cxn ang="0">
                <a:pos x="csX95" y="csY95"/>
              </a:cxn>
              <a:cxn ang="0">
                <a:pos x="csX96" y="csY96"/>
              </a:cxn>
              <a:cxn ang="0">
                <a:pos x="csX97" y="csY97"/>
              </a:cxn>
              <a:cxn ang="0">
                <a:pos x="csX98" y="csY98"/>
              </a:cxn>
              <a:cxn ang="0">
                <a:pos x="csX99" y="csY99"/>
              </a:cxn>
              <a:cxn ang="0">
                <a:pos x="csX100" y="csY100"/>
              </a:cxn>
              <a:cxn ang="0">
                <a:pos x="csX101" y="csY101"/>
              </a:cxn>
              <a:cxn ang="0">
                <a:pos x="csX102" y="csY102"/>
              </a:cxn>
              <a:cxn ang="0">
                <a:pos x="csX103" y="csY103"/>
              </a:cxn>
              <a:cxn ang="0">
                <a:pos x="csX104" y="csY104"/>
              </a:cxn>
              <a:cxn ang="0">
                <a:pos x="csX105" y="csY105"/>
              </a:cxn>
              <a:cxn ang="0">
                <a:pos x="csX106" y="csY106"/>
              </a:cxn>
              <a:cxn ang="0">
                <a:pos x="csX107" y="csY107"/>
              </a:cxn>
              <a:cxn ang="0">
                <a:pos x="csX108" y="csY108"/>
              </a:cxn>
              <a:cxn ang="0">
                <a:pos x="csX109" y="csY109"/>
              </a:cxn>
              <a:cxn ang="0">
                <a:pos x="csX110" y="csY110"/>
              </a:cxn>
              <a:cxn ang="0">
                <a:pos x="csX111" y="csY111"/>
              </a:cxn>
              <a:cxn ang="0">
                <a:pos x="csX112" y="csY112"/>
              </a:cxn>
              <a:cxn ang="0">
                <a:pos x="csX113" y="csY113"/>
              </a:cxn>
              <a:cxn ang="0">
                <a:pos x="csX114" y="csY114"/>
              </a:cxn>
              <a:cxn ang="0">
                <a:pos x="csX115" y="csY115"/>
              </a:cxn>
              <a:cxn ang="0">
                <a:pos x="csX116" y="csY116"/>
              </a:cxn>
              <a:cxn ang="0">
                <a:pos x="csX117" y="csY117"/>
              </a:cxn>
              <a:cxn ang="0">
                <a:pos x="csX118" y="csY118"/>
              </a:cxn>
              <a:cxn ang="0">
                <a:pos x="csX119" y="csY119"/>
              </a:cxn>
              <a:cxn ang="0">
                <a:pos x="csX120" y="csY120"/>
              </a:cxn>
              <a:cxn ang="0">
                <a:pos x="csX121" y="csY121"/>
              </a:cxn>
            </a:cxnLst>
            <a:rect l="l" t="t" r="r" b="b"/>
            <a:pathLst>
              <a:path w="4428599" h="4588666">
                <a:moveTo>
                  <a:pt x="2214298" y="1035448"/>
                </a:moveTo>
                <a:cubicBezTo>
                  <a:pt x="2171115" y="1035448"/>
                  <a:pt x="2128483" y="1045131"/>
                  <a:pt x="2089551" y="1063782"/>
                </a:cubicBezTo>
                <a:cubicBezTo>
                  <a:pt x="2050618" y="1082434"/>
                  <a:pt x="2016399" y="1109577"/>
                  <a:pt x="1989400" y="1143204"/>
                </a:cubicBezTo>
                <a:lnTo>
                  <a:pt x="1988013" y="1144892"/>
                </a:lnTo>
                <a:cubicBezTo>
                  <a:pt x="1972433" y="1164635"/>
                  <a:pt x="1959521" y="1186337"/>
                  <a:pt x="1949596" y="1209441"/>
                </a:cubicBezTo>
                <a:cubicBezTo>
                  <a:pt x="1929001" y="1257570"/>
                  <a:pt x="1073423" y="3255658"/>
                  <a:pt x="1049978" y="3311096"/>
                </a:cubicBezTo>
                <a:cubicBezTo>
                  <a:pt x="1032422" y="3354119"/>
                  <a:pt x="1032381" y="3402282"/>
                  <a:pt x="1049866" y="3445341"/>
                </a:cubicBezTo>
                <a:cubicBezTo>
                  <a:pt x="1067351" y="3488400"/>
                  <a:pt x="1100983" y="3522957"/>
                  <a:pt x="1143608" y="3541668"/>
                </a:cubicBezTo>
                <a:cubicBezTo>
                  <a:pt x="1165443" y="3551023"/>
                  <a:pt x="1188956" y="3555843"/>
                  <a:pt x="1212717" y="3555860"/>
                </a:cubicBezTo>
                <a:cubicBezTo>
                  <a:pt x="1286383" y="3555860"/>
                  <a:pt x="1360926" y="3510774"/>
                  <a:pt x="1422602" y="3428925"/>
                </a:cubicBezTo>
                <a:cubicBezTo>
                  <a:pt x="1430085" y="3418734"/>
                  <a:pt x="1598458" y="3196504"/>
                  <a:pt x="1706299" y="3041129"/>
                </a:cubicBezTo>
                <a:cubicBezTo>
                  <a:pt x="1726873" y="3011481"/>
                  <a:pt x="1896649" y="2752506"/>
                  <a:pt x="2214298" y="2752506"/>
                </a:cubicBezTo>
                <a:cubicBezTo>
                  <a:pt x="2531930" y="2752506"/>
                  <a:pt x="2701711" y="3011481"/>
                  <a:pt x="2722288" y="3041129"/>
                </a:cubicBezTo>
                <a:cubicBezTo>
                  <a:pt x="2830140" y="3196504"/>
                  <a:pt x="2998516" y="3418734"/>
                  <a:pt x="3005986" y="3428925"/>
                </a:cubicBezTo>
                <a:cubicBezTo>
                  <a:pt x="3067666" y="3510774"/>
                  <a:pt x="3142205" y="3555860"/>
                  <a:pt x="3215872" y="3555860"/>
                </a:cubicBezTo>
                <a:cubicBezTo>
                  <a:pt x="3239634" y="3555843"/>
                  <a:pt x="3263146" y="3551023"/>
                  <a:pt x="3284987" y="3541668"/>
                </a:cubicBezTo>
                <a:cubicBezTo>
                  <a:pt x="3327601" y="3522957"/>
                  <a:pt x="3361234" y="3488400"/>
                  <a:pt x="3378717" y="3445341"/>
                </a:cubicBezTo>
                <a:cubicBezTo>
                  <a:pt x="3396200" y="3402282"/>
                  <a:pt x="3396164" y="3354119"/>
                  <a:pt x="3378610" y="3311096"/>
                </a:cubicBezTo>
                <a:cubicBezTo>
                  <a:pt x="3355169" y="3255658"/>
                  <a:pt x="2499596" y="1257570"/>
                  <a:pt x="2478983" y="1209441"/>
                </a:cubicBezTo>
                <a:cubicBezTo>
                  <a:pt x="2469076" y="1186339"/>
                  <a:pt x="2456164" y="1164637"/>
                  <a:pt x="2440584" y="1144892"/>
                </a:cubicBezTo>
                <a:lnTo>
                  <a:pt x="2439196" y="1143204"/>
                </a:lnTo>
                <a:cubicBezTo>
                  <a:pt x="2412198" y="1109577"/>
                  <a:pt x="2377979" y="1082434"/>
                  <a:pt x="2339046" y="1063782"/>
                </a:cubicBezTo>
                <a:cubicBezTo>
                  <a:pt x="2300113" y="1045131"/>
                  <a:pt x="2257482" y="1035448"/>
                  <a:pt x="2214298" y="1035448"/>
                </a:cubicBezTo>
                <a:close/>
                <a:moveTo>
                  <a:pt x="2214298" y="836992"/>
                </a:moveTo>
                <a:cubicBezTo>
                  <a:pt x="2287166" y="836992"/>
                  <a:pt x="2359090" y="853300"/>
                  <a:pt x="2424790" y="884711"/>
                </a:cubicBezTo>
                <a:cubicBezTo>
                  <a:pt x="2490490" y="916122"/>
                  <a:pt x="2548310" y="961839"/>
                  <a:pt x="2593948" y="1018493"/>
                </a:cubicBezTo>
                <a:cubicBezTo>
                  <a:pt x="2621124" y="1052334"/>
                  <a:pt x="2643676" y="1089623"/>
                  <a:pt x="2661017" y="1129388"/>
                </a:cubicBezTo>
                <a:lnTo>
                  <a:pt x="2661622" y="1130748"/>
                </a:lnTo>
                <a:cubicBezTo>
                  <a:pt x="3071312" y="2087523"/>
                  <a:pt x="3560360" y="3229763"/>
                  <a:pt x="3563526" y="3237926"/>
                </a:cubicBezTo>
                <a:cubicBezTo>
                  <a:pt x="3586772" y="3294822"/>
                  <a:pt x="3595629" y="3356538"/>
                  <a:pt x="3589351" y="3417667"/>
                </a:cubicBezTo>
                <a:cubicBezTo>
                  <a:pt x="3583073" y="3478778"/>
                  <a:pt x="3561819" y="3537417"/>
                  <a:pt x="3527475" y="3588426"/>
                </a:cubicBezTo>
                <a:cubicBezTo>
                  <a:pt x="3493149" y="3639434"/>
                  <a:pt x="3446764" y="3681231"/>
                  <a:pt x="3392429" y="3710168"/>
                </a:cubicBezTo>
                <a:cubicBezTo>
                  <a:pt x="3338095" y="3739087"/>
                  <a:pt x="3277482" y="3754240"/>
                  <a:pt x="3215890" y="3754311"/>
                </a:cubicBezTo>
                <a:cubicBezTo>
                  <a:pt x="3078177" y="3754311"/>
                  <a:pt x="2947151" y="3681106"/>
                  <a:pt x="2847018" y="3548230"/>
                </a:cubicBezTo>
                <a:cubicBezTo>
                  <a:pt x="2841292" y="3540654"/>
                  <a:pt x="2629466" y="3254076"/>
                  <a:pt x="2555229" y="3155793"/>
                </a:cubicBezTo>
                <a:cubicBezTo>
                  <a:pt x="2497657" y="3079599"/>
                  <a:pt x="2419988" y="2975376"/>
                  <a:pt x="2214298" y="2975376"/>
                </a:cubicBezTo>
                <a:cubicBezTo>
                  <a:pt x="2008591" y="2975376"/>
                  <a:pt x="1930939" y="3079599"/>
                  <a:pt x="1873368" y="3155793"/>
                </a:cubicBezTo>
                <a:cubicBezTo>
                  <a:pt x="1799113" y="3254076"/>
                  <a:pt x="1587286" y="3540654"/>
                  <a:pt x="1581568" y="3548230"/>
                </a:cubicBezTo>
                <a:cubicBezTo>
                  <a:pt x="1481439" y="3681106"/>
                  <a:pt x="1350423" y="3754311"/>
                  <a:pt x="1212706" y="3754311"/>
                </a:cubicBezTo>
                <a:cubicBezTo>
                  <a:pt x="1151119" y="3754240"/>
                  <a:pt x="1090491" y="3739087"/>
                  <a:pt x="1036155" y="3710168"/>
                </a:cubicBezTo>
                <a:cubicBezTo>
                  <a:pt x="981820" y="3681248"/>
                  <a:pt x="935442" y="3639434"/>
                  <a:pt x="901104" y="3588426"/>
                </a:cubicBezTo>
                <a:cubicBezTo>
                  <a:pt x="866767" y="3537434"/>
                  <a:pt x="845521" y="3478778"/>
                  <a:pt x="839235" y="3417667"/>
                </a:cubicBezTo>
                <a:cubicBezTo>
                  <a:pt x="832948" y="3356538"/>
                  <a:pt x="841816" y="3294822"/>
                  <a:pt x="865058" y="3237926"/>
                </a:cubicBezTo>
                <a:cubicBezTo>
                  <a:pt x="868243" y="3229763"/>
                  <a:pt x="1357285" y="2087523"/>
                  <a:pt x="1766976" y="1130748"/>
                </a:cubicBezTo>
                <a:lnTo>
                  <a:pt x="1767576" y="1129388"/>
                </a:lnTo>
                <a:cubicBezTo>
                  <a:pt x="1784920" y="1089623"/>
                  <a:pt x="1807472" y="1052334"/>
                  <a:pt x="1834648" y="1018493"/>
                </a:cubicBezTo>
                <a:cubicBezTo>
                  <a:pt x="1880286" y="961839"/>
                  <a:pt x="1938089" y="916122"/>
                  <a:pt x="2003807" y="884711"/>
                </a:cubicBezTo>
                <a:cubicBezTo>
                  <a:pt x="2069506" y="853300"/>
                  <a:pt x="2141431" y="836992"/>
                  <a:pt x="2214298" y="836992"/>
                </a:cubicBezTo>
                <a:close/>
                <a:moveTo>
                  <a:pt x="2214299" y="617801"/>
                </a:moveTo>
                <a:cubicBezTo>
                  <a:pt x="2076977" y="617801"/>
                  <a:pt x="1942625" y="657749"/>
                  <a:pt x="1827695" y="732756"/>
                </a:cubicBezTo>
                <a:cubicBezTo>
                  <a:pt x="1712781" y="807761"/>
                  <a:pt x="1622279" y="914567"/>
                  <a:pt x="1567274" y="1040099"/>
                </a:cubicBezTo>
                <a:lnTo>
                  <a:pt x="1564997" y="1045305"/>
                </a:lnTo>
                <a:cubicBezTo>
                  <a:pt x="731987" y="2990725"/>
                  <a:pt x="664827" y="3148020"/>
                  <a:pt x="660925" y="3157784"/>
                </a:cubicBezTo>
                <a:cubicBezTo>
                  <a:pt x="541817" y="3461935"/>
                  <a:pt x="682028" y="3799290"/>
                  <a:pt x="980017" y="3926101"/>
                </a:cubicBezTo>
                <a:cubicBezTo>
                  <a:pt x="1053759" y="3957582"/>
                  <a:pt x="1133143" y="3973784"/>
                  <a:pt x="1213352" y="3973731"/>
                </a:cubicBezTo>
                <a:cubicBezTo>
                  <a:pt x="1429294" y="3973731"/>
                  <a:pt x="1641921" y="3853269"/>
                  <a:pt x="1796872" y="3643187"/>
                </a:cubicBezTo>
                <a:cubicBezTo>
                  <a:pt x="1804520" y="3632231"/>
                  <a:pt x="1813182" y="3617558"/>
                  <a:pt x="1822359" y="3603401"/>
                </a:cubicBezTo>
                <a:cubicBezTo>
                  <a:pt x="1888664" y="3500938"/>
                  <a:pt x="2000712" y="3328508"/>
                  <a:pt x="2214299" y="3328508"/>
                </a:cubicBezTo>
                <a:cubicBezTo>
                  <a:pt x="2427867" y="3328508"/>
                  <a:pt x="2539934" y="3500938"/>
                  <a:pt x="2606238" y="3603401"/>
                </a:cubicBezTo>
                <a:cubicBezTo>
                  <a:pt x="2615398" y="3617558"/>
                  <a:pt x="2624077" y="3632231"/>
                  <a:pt x="2631707" y="3643187"/>
                </a:cubicBezTo>
                <a:cubicBezTo>
                  <a:pt x="2786655" y="3853269"/>
                  <a:pt x="2999281" y="3973731"/>
                  <a:pt x="3215250" y="3973731"/>
                </a:cubicBezTo>
                <a:cubicBezTo>
                  <a:pt x="3295445" y="3973784"/>
                  <a:pt x="3374822" y="3957582"/>
                  <a:pt x="3448561" y="3926101"/>
                </a:cubicBezTo>
                <a:cubicBezTo>
                  <a:pt x="3746557" y="3799290"/>
                  <a:pt x="3886761" y="3461935"/>
                  <a:pt x="3767669" y="3157784"/>
                </a:cubicBezTo>
                <a:cubicBezTo>
                  <a:pt x="3763756" y="3148020"/>
                  <a:pt x="3696598" y="2990725"/>
                  <a:pt x="2863595" y="1045305"/>
                </a:cubicBezTo>
                <a:lnTo>
                  <a:pt x="2861318" y="1040099"/>
                </a:lnTo>
                <a:cubicBezTo>
                  <a:pt x="2806308" y="914567"/>
                  <a:pt x="2715815" y="807761"/>
                  <a:pt x="2600903" y="732756"/>
                </a:cubicBezTo>
                <a:cubicBezTo>
                  <a:pt x="2485972" y="657749"/>
                  <a:pt x="2351621" y="617801"/>
                  <a:pt x="2214299" y="617801"/>
                </a:cubicBezTo>
                <a:close/>
                <a:moveTo>
                  <a:pt x="2214299" y="419366"/>
                </a:moveTo>
                <a:cubicBezTo>
                  <a:pt x="2390180" y="419366"/>
                  <a:pt x="2562273" y="470499"/>
                  <a:pt x="2709501" y="566511"/>
                </a:cubicBezTo>
                <a:cubicBezTo>
                  <a:pt x="2856730" y="662524"/>
                  <a:pt x="2972727" y="799256"/>
                  <a:pt x="3043318" y="959987"/>
                </a:cubicBezTo>
                <a:lnTo>
                  <a:pt x="3046199" y="966575"/>
                </a:lnTo>
                <a:cubicBezTo>
                  <a:pt x="3946947" y="3070208"/>
                  <a:pt x="3949152" y="3075811"/>
                  <a:pt x="3953047" y="3085859"/>
                </a:cubicBezTo>
                <a:cubicBezTo>
                  <a:pt x="4111428" y="3490231"/>
                  <a:pt x="3924110" y="3939494"/>
                  <a:pt x="3526604" y="4108652"/>
                </a:cubicBezTo>
                <a:cubicBezTo>
                  <a:pt x="3428196" y="4150661"/>
                  <a:pt x="3322266" y="4172271"/>
                  <a:pt x="3215250" y="4172199"/>
                </a:cubicBezTo>
                <a:cubicBezTo>
                  <a:pt x="2934968" y="4172199"/>
                  <a:pt x="2652623" y="4021841"/>
                  <a:pt x="2459703" y="3759718"/>
                </a:cubicBezTo>
                <a:lnTo>
                  <a:pt x="2458405" y="3757886"/>
                </a:lnTo>
                <a:cubicBezTo>
                  <a:pt x="2448481" y="3743728"/>
                  <a:pt x="2438592" y="3731368"/>
                  <a:pt x="2428170" y="3715218"/>
                </a:cubicBezTo>
                <a:cubicBezTo>
                  <a:pt x="2360976" y="3611439"/>
                  <a:pt x="2311799" y="3566460"/>
                  <a:pt x="2214299" y="3566460"/>
                </a:cubicBezTo>
                <a:cubicBezTo>
                  <a:pt x="2116798" y="3566460"/>
                  <a:pt x="2067586" y="3611439"/>
                  <a:pt x="2000428" y="3715218"/>
                </a:cubicBezTo>
                <a:cubicBezTo>
                  <a:pt x="1989988" y="3731368"/>
                  <a:pt x="1980117" y="3743728"/>
                  <a:pt x="1970175" y="3757886"/>
                </a:cubicBezTo>
                <a:lnTo>
                  <a:pt x="1968858" y="3759718"/>
                </a:lnTo>
                <a:cubicBezTo>
                  <a:pt x="1775971" y="4021841"/>
                  <a:pt x="1493629" y="4172199"/>
                  <a:pt x="1213352" y="4172199"/>
                </a:cubicBezTo>
                <a:cubicBezTo>
                  <a:pt x="1106323" y="4172271"/>
                  <a:pt x="1000394" y="4150661"/>
                  <a:pt x="901994" y="4108652"/>
                </a:cubicBezTo>
                <a:cubicBezTo>
                  <a:pt x="504485" y="3939494"/>
                  <a:pt x="317166" y="3490231"/>
                  <a:pt x="475523" y="3085859"/>
                </a:cubicBezTo>
                <a:cubicBezTo>
                  <a:pt x="479447" y="3075811"/>
                  <a:pt x="481627" y="3070208"/>
                  <a:pt x="1382391" y="966575"/>
                </a:cubicBezTo>
                <a:lnTo>
                  <a:pt x="1385273" y="959987"/>
                </a:lnTo>
                <a:cubicBezTo>
                  <a:pt x="1455851" y="799256"/>
                  <a:pt x="1571848" y="662524"/>
                  <a:pt x="1719080" y="566511"/>
                </a:cubicBezTo>
                <a:cubicBezTo>
                  <a:pt x="1866307" y="470499"/>
                  <a:pt x="2038400" y="419366"/>
                  <a:pt x="2214299" y="419366"/>
                </a:cubicBezTo>
                <a:close/>
                <a:moveTo>
                  <a:pt x="2214298" y="198435"/>
                </a:moveTo>
                <a:cubicBezTo>
                  <a:pt x="1995981" y="198435"/>
                  <a:pt x="1782394" y="261803"/>
                  <a:pt x="1599563" y="380813"/>
                </a:cubicBezTo>
                <a:cubicBezTo>
                  <a:pt x="1416729" y="499821"/>
                  <a:pt x="1272555" y="669330"/>
                  <a:pt x="1184619" y="868670"/>
                </a:cubicBezTo>
                <a:cubicBezTo>
                  <a:pt x="1184619" y="868670"/>
                  <a:pt x="276451" y="2989747"/>
                  <a:pt x="270655" y="3004563"/>
                </a:cubicBezTo>
                <a:cubicBezTo>
                  <a:pt x="68769" y="3520112"/>
                  <a:pt x="308227" y="4093126"/>
                  <a:pt x="815795" y="4309113"/>
                </a:cubicBezTo>
                <a:cubicBezTo>
                  <a:pt x="968936" y="4374333"/>
                  <a:pt x="1135834" y="4400851"/>
                  <a:pt x="1301707" y="4386356"/>
                </a:cubicBezTo>
                <a:cubicBezTo>
                  <a:pt x="1467578" y="4371861"/>
                  <a:pt x="1627306" y="4316761"/>
                  <a:pt x="1766743" y="4225966"/>
                </a:cubicBezTo>
                <a:cubicBezTo>
                  <a:pt x="1796303" y="4206757"/>
                  <a:pt x="1824101" y="4188012"/>
                  <a:pt x="1850975" y="4169870"/>
                </a:cubicBezTo>
                <a:cubicBezTo>
                  <a:pt x="1982713" y="4081014"/>
                  <a:pt x="2087790" y="3979352"/>
                  <a:pt x="2214298" y="3979352"/>
                </a:cubicBezTo>
                <a:cubicBezTo>
                  <a:pt x="2340807" y="3979352"/>
                  <a:pt x="2445883" y="4081014"/>
                  <a:pt x="2577621" y="4169870"/>
                </a:cubicBezTo>
                <a:cubicBezTo>
                  <a:pt x="2604495" y="4188012"/>
                  <a:pt x="2632294" y="4206757"/>
                  <a:pt x="2661853" y="4225966"/>
                </a:cubicBezTo>
                <a:cubicBezTo>
                  <a:pt x="2801292" y="4316761"/>
                  <a:pt x="2961023" y="4371861"/>
                  <a:pt x="3126891" y="4386356"/>
                </a:cubicBezTo>
                <a:cubicBezTo>
                  <a:pt x="3292759" y="4400851"/>
                  <a:pt x="3459658" y="4374333"/>
                  <a:pt x="3612810" y="4309113"/>
                </a:cubicBezTo>
                <a:cubicBezTo>
                  <a:pt x="4120373" y="4093126"/>
                  <a:pt x="4359837" y="3520112"/>
                  <a:pt x="4157936" y="3004563"/>
                </a:cubicBezTo>
                <a:cubicBezTo>
                  <a:pt x="4152138" y="2989747"/>
                  <a:pt x="3243973" y="868670"/>
                  <a:pt x="3243973" y="868670"/>
                </a:cubicBezTo>
                <a:cubicBezTo>
                  <a:pt x="3156042" y="669330"/>
                  <a:pt x="3011872" y="499821"/>
                  <a:pt x="2829037" y="380813"/>
                </a:cubicBezTo>
                <a:cubicBezTo>
                  <a:pt x="2646202" y="261803"/>
                  <a:pt x="2432598" y="198435"/>
                  <a:pt x="2214298" y="198435"/>
                </a:cubicBezTo>
                <a:close/>
                <a:moveTo>
                  <a:pt x="2214298" y="0"/>
                </a:moveTo>
                <a:cubicBezTo>
                  <a:pt x="2471192" y="0"/>
                  <a:pt x="2722520" y="74556"/>
                  <a:pt x="2937671" y="214579"/>
                </a:cubicBezTo>
                <a:cubicBezTo>
                  <a:pt x="3152823" y="354603"/>
                  <a:pt x="3322497" y="554046"/>
                  <a:pt x="3425991" y="788594"/>
                </a:cubicBezTo>
                <a:cubicBezTo>
                  <a:pt x="3425991" y="788594"/>
                  <a:pt x="4336307" y="2914621"/>
                  <a:pt x="4343244" y="2932371"/>
                </a:cubicBezTo>
                <a:cubicBezTo>
                  <a:pt x="4584487" y="3548408"/>
                  <a:pt x="4297926" y="4233329"/>
                  <a:pt x="3690817" y="4491682"/>
                </a:cubicBezTo>
                <a:cubicBezTo>
                  <a:pt x="3540512" y="4555799"/>
                  <a:pt x="3378717" y="4588808"/>
                  <a:pt x="3215250" y="4588666"/>
                </a:cubicBezTo>
                <a:cubicBezTo>
                  <a:pt x="2977102" y="4588791"/>
                  <a:pt x="2743951" y="4520619"/>
                  <a:pt x="2543562" y="4392243"/>
                </a:cubicBezTo>
                <a:cubicBezTo>
                  <a:pt x="2512597" y="4372110"/>
                  <a:pt x="2484087" y="4353844"/>
                  <a:pt x="2456519" y="4335240"/>
                </a:cubicBezTo>
                <a:cubicBezTo>
                  <a:pt x="2352990" y="4265397"/>
                  <a:pt x="2279856" y="4224686"/>
                  <a:pt x="2214298" y="4224686"/>
                </a:cubicBezTo>
                <a:cubicBezTo>
                  <a:pt x="2148741" y="4224686"/>
                  <a:pt x="2075607" y="4265397"/>
                  <a:pt x="1972095" y="4335240"/>
                </a:cubicBezTo>
                <a:cubicBezTo>
                  <a:pt x="1944509" y="4353844"/>
                  <a:pt x="1915999" y="4372110"/>
                  <a:pt x="1885035" y="4392243"/>
                </a:cubicBezTo>
                <a:cubicBezTo>
                  <a:pt x="1684649" y="4520619"/>
                  <a:pt x="1451496" y="4588791"/>
                  <a:pt x="1213359" y="4588666"/>
                </a:cubicBezTo>
                <a:cubicBezTo>
                  <a:pt x="1049883" y="4588808"/>
                  <a:pt x="888083" y="4555799"/>
                  <a:pt x="737777" y="4491682"/>
                </a:cubicBezTo>
                <a:cubicBezTo>
                  <a:pt x="130679" y="4233329"/>
                  <a:pt x="-155887" y="3548408"/>
                  <a:pt x="85354" y="2932371"/>
                </a:cubicBezTo>
                <a:cubicBezTo>
                  <a:pt x="92297" y="2914621"/>
                  <a:pt x="1002602" y="788594"/>
                  <a:pt x="1002602" y="788594"/>
                </a:cubicBezTo>
                <a:cubicBezTo>
                  <a:pt x="1106109" y="554046"/>
                  <a:pt x="1275779" y="354603"/>
                  <a:pt x="1490929" y="214579"/>
                </a:cubicBezTo>
                <a:cubicBezTo>
                  <a:pt x="1706079" y="74556"/>
                  <a:pt x="1957422" y="0"/>
                  <a:pt x="2214298" y="0"/>
                </a:cubicBezTo>
                <a:close/>
              </a:path>
            </a:pathLst>
          </a:custGeom>
          <a:solidFill>
            <a:schemeClr val="accent1"/>
          </a:solidFill>
        </p:spPr>
        <p:txBody>
          <a:bodyPr wrap="square">
            <a:noAutofit/>
          </a:bodyPr>
          <a:lstStyle/>
          <a:p>
            <a:r>
              <a:rPr lang="sv-SE" noProof="0" dirty="0"/>
              <a:t>Klicka på ikonen för att lägga till en bild</a:t>
            </a:r>
          </a:p>
        </p:txBody>
      </p:sp>
      <p:pic>
        <p:nvPicPr>
          <p:cNvPr id="9" name="Logotype">
            <a:extLst>
              <a:ext uri="{FF2B5EF4-FFF2-40B4-BE49-F238E27FC236}">
                <a16:creationId xmlns:a16="http://schemas.microsoft.com/office/drawing/2014/main" id="{E467F16E-6BD7-EE4C-96A7-AF7F934DAA82}"/>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10373800" y="5939196"/>
            <a:ext cx="1396495" cy="499118"/>
          </a:xfrm>
          <a:prstGeom prst="rect">
            <a:avLst/>
          </a:prstGeom>
        </p:spPr>
      </p:pic>
    </p:spTree>
    <p:extLst>
      <p:ext uri="{BB962C8B-B14F-4D97-AF65-F5344CB8AC3E}">
        <p14:creationId xmlns:p14="http://schemas.microsoft.com/office/powerpoint/2010/main" val="2117144273"/>
      </p:ext>
    </p:extLst>
  </p:cSld>
  <p:clrMapOvr>
    <a:masterClrMapping/>
  </p:clrMapOvr>
  <p:extLst>
    <p:ext uri="{DCECCB84-F9BA-43D5-87BE-67443E8EF086}">
      <p15:sldGuideLst xmlns:p15="http://schemas.microsoft.com/office/powerpoint/2012/main">
        <p15:guide id="2" pos="3840"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Section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E1EB2F-3C6A-2C59-76A7-116D963DB7C4}"/>
              </a:ext>
            </a:extLst>
          </p:cNvPr>
          <p:cNvSpPr>
            <a:spLocks noGrp="1"/>
          </p:cNvSpPr>
          <p:nvPr>
            <p:ph type="ctrTitle" hasCustomPrompt="1"/>
          </p:nvPr>
        </p:nvSpPr>
        <p:spPr>
          <a:xfrm>
            <a:off x="5393267" y="1122362"/>
            <a:ext cx="6031971" cy="2713037"/>
          </a:xfrm>
        </p:spPr>
        <p:txBody>
          <a:bodyPr anchor="b"/>
          <a:lstStyle>
            <a:lvl1pPr algn="l">
              <a:defRPr sz="5400"/>
            </a:lvl1pPr>
          </a:lstStyle>
          <a:p>
            <a:r>
              <a:rPr lang="sv-SE" noProof="0" dirty="0" err="1"/>
              <a:t>Click</a:t>
            </a:r>
            <a:r>
              <a:rPr lang="sv-SE" noProof="0" dirty="0"/>
              <a:t> to </a:t>
            </a:r>
            <a:r>
              <a:rPr lang="sv-SE" noProof="0" dirty="0" err="1"/>
              <a:t>add</a:t>
            </a:r>
            <a:r>
              <a:rPr lang="sv-SE" noProof="0" dirty="0"/>
              <a:t> </a:t>
            </a:r>
            <a:r>
              <a:rPr lang="sv-SE" noProof="0" dirty="0" err="1"/>
              <a:t>title</a:t>
            </a:r>
            <a:endParaRPr lang="sv-SE" noProof="0" dirty="0"/>
          </a:p>
        </p:txBody>
      </p:sp>
      <p:sp>
        <p:nvSpPr>
          <p:cNvPr id="3" name="Subtitle 2">
            <a:extLst>
              <a:ext uri="{FF2B5EF4-FFF2-40B4-BE49-F238E27FC236}">
                <a16:creationId xmlns:a16="http://schemas.microsoft.com/office/drawing/2014/main" id="{82F7F2CF-B50D-EF44-FCB8-DED09DE4C6E2}"/>
              </a:ext>
            </a:extLst>
          </p:cNvPr>
          <p:cNvSpPr>
            <a:spLocks noGrp="1"/>
          </p:cNvSpPr>
          <p:nvPr>
            <p:ph type="subTitle" idx="1"/>
          </p:nvPr>
        </p:nvSpPr>
        <p:spPr>
          <a:xfrm>
            <a:off x="5393267" y="3937214"/>
            <a:ext cx="6031971" cy="1320585"/>
          </a:xfrm>
        </p:spPr>
        <p:txBody>
          <a:bodyPr/>
          <a:lstStyle>
            <a:lvl1pPr marL="0" indent="0" algn="l">
              <a:buNone/>
              <a:defRPr sz="20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sv-SE" noProof="0" dirty="0"/>
              <a:t>Klicka här för att ändra mall för underrubrikformat</a:t>
            </a:r>
          </a:p>
        </p:txBody>
      </p:sp>
      <p:sp>
        <p:nvSpPr>
          <p:cNvPr id="4" name="Date Placeholder 3">
            <a:extLst>
              <a:ext uri="{FF2B5EF4-FFF2-40B4-BE49-F238E27FC236}">
                <a16:creationId xmlns:a16="http://schemas.microsoft.com/office/drawing/2014/main" id="{78F16C61-5797-3652-0F0F-5F1697B87861}"/>
              </a:ext>
            </a:extLst>
          </p:cNvPr>
          <p:cNvSpPr>
            <a:spLocks noGrp="1"/>
          </p:cNvSpPr>
          <p:nvPr>
            <p:ph type="dt" sz="half" idx="10"/>
          </p:nvPr>
        </p:nvSpPr>
        <p:spPr/>
        <p:txBody>
          <a:bodyPr/>
          <a:lstStyle/>
          <a:p>
            <a:fld id="{2FD04B2D-B5DA-4C79-8CF4-AC760A1507AC}" type="datetime1">
              <a:rPr lang="sv-SE" noProof="0" smtClean="0"/>
              <a:t>2026-09-07</a:t>
            </a:fld>
            <a:endParaRPr lang="sv-SE" noProof="0" dirty="0"/>
          </a:p>
        </p:txBody>
      </p:sp>
      <p:sp>
        <p:nvSpPr>
          <p:cNvPr id="6" name="Slide Number Placeholder 5">
            <a:extLst>
              <a:ext uri="{FF2B5EF4-FFF2-40B4-BE49-F238E27FC236}">
                <a16:creationId xmlns:a16="http://schemas.microsoft.com/office/drawing/2014/main" id="{54A3AC25-19FC-1674-5CB8-759B2701484C}"/>
              </a:ext>
            </a:extLst>
          </p:cNvPr>
          <p:cNvSpPr>
            <a:spLocks noGrp="1"/>
          </p:cNvSpPr>
          <p:nvPr>
            <p:ph type="sldNum" sz="quarter" idx="12"/>
          </p:nvPr>
        </p:nvSpPr>
        <p:spPr/>
        <p:txBody>
          <a:bodyPr/>
          <a:lstStyle/>
          <a:p>
            <a:fld id="{324CE689-AC5E-477D-9F97-F6471193E79E}" type="slidenum">
              <a:rPr lang="sv-SE" noProof="0" smtClean="0"/>
              <a:t>‹#›</a:t>
            </a:fld>
            <a:endParaRPr lang="sv-SE" noProof="0" dirty="0"/>
          </a:p>
        </p:txBody>
      </p:sp>
      <p:sp>
        <p:nvSpPr>
          <p:cNvPr id="13" name="Picture Placeholder 12">
            <a:extLst>
              <a:ext uri="{FF2B5EF4-FFF2-40B4-BE49-F238E27FC236}">
                <a16:creationId xmlns:a16="http://schemas.microsoft.com/office/drawing/2014/main" id="{9F1123F1-71BB-4CCF-09D2-59DCFCEEAF73}"/>
              </a:ext>
            </a:extLst>
          </p:cNvPr>
          <p:cNvSpPr>
            <a:spLocks noGrp="1"/>
          </p:cNvSpPr>
          <p:nvPr>
            <p:ph type="pic" sz="quarter" idx="13"/>
          </p:nvPr>
        </p:nvSpPr>
        <p:spPr>
          <a:xfrm>
            <a:off x="1" y="13389"/>
            <a:ext cx="4614725" cy="6844610"/>
          </a:xfrm>
          <a:custGeom>
            <a:avLst/>
            <a:gdLst>
              <a:gd name="csX0" fmla="*/ 0 w 4614725"/>
              <a:gd name="csY0" fmla="*/ 0 h 6844610"/>
              <a:gd name="csX1" fmla="*/ 3984752 w 4614725"/>
              <a:gd name="csY1" fmla="*/ 0 h 6844610"/>
              <a:gd name="csX2" fmla="*/ 3984752 w 4614725"/>
              <a:gd name="csY2" fmla="*/ 2 h 6844610"/>
              <a:gd name="csX3" fmla="*/ 4243090 w 4614725"/>
              <a:gd name="csY3" fmla="*/ 2 h 6844610"/>
              <a:gd name="csX4" fmla="*/ 4305929 w 4614725"/>
              <a:gd name="csY4" fmla="*/ 244003 h 6844610"/>
              <a:gd name="csX5" fmla="*/ 4614725 w 4614725"/>
              <a:gd name="csY5" fmla="*/ 3429002 h 6844610"/>
              <a:gd name="csX6" fmla="*/ 4305929 w 4614725"/>
              <a:gd name="csY6" fmla="*/ 6614001 h 6844610"/>
              <a:gd name="csX7" fmla="*/ 4246539 w 4614725"/>
              <a:gd name="csY7" fmla="*/ 6844610 h 6844610"/>
              <a:gd name="csX8" fmla="*/ 2874322 w 4614725"/>
              <a:gd name="csY8" fmla="*/ 6844610 h 6844610"/>
              <a:gd name="csX9" fmla="*/ 2874322 w 4614725"/>
              <a:gd name="csY9" fmla="*/ 6844609 h 6844610"/>
              <a:gd name="csX10" fmla="*/ 0 w 4614725"/>
              <a:gd name="csY10" fmla="*/ 6844609 h 684461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Lst>
            <a:rect l="l" t="t" r="r" b="b"/>
            <a:pathLst>
              <a:path w="4614725" h="6844610">
                <a:moveTo>
                  <a:pt x="0" y="0"/>
                </a:moveTo>
                <a:lnTo>
                  <a:pt x="3984752" y="0"/>
                </a:lnTo>
                <a:lnTo>
                  <a:pt x="3984752" y="2"/>
                </a:lnTo>
                <a:lnTo>
                  <a:pt x="4243090" y="2"/>
                </a:lnTo>
                <a:lnTo>
                  <a:pt x="4305929" y="244003"/>
                </a:lnTo>
                <a:cubicBezTo>
                  <a:pt x="4496719" y="1059116"/>
                  <a:pt x="4614725" y="2185183"/>
                  <a:pt x="4614725" y="3429002"/>
                </a:cubicBezTo>
                <a:cubicBezTo>
                  <a:pt x="4614725" y="4672822"/>
                  <a:pt x="4496719" y="5798889"/>
                  <a:pt x="4305929" y="6614001"/>
                </a:cubicBezTo>
                <a:lnTo>
                  <a:pt x="4246539" y="6844610"/>
                </a:lnTo>
                <a:lnTo>
                  <a:pt x="2874322" y="6844610"/>
                </a:lnTo>
                <a:lnTo>
                  <a:pt x="2874322" y="6844609"/>
                </a:lnTo>
                <a:lnTo>
                  <a:pt x="0" y="6844609"/>
                </a:lnTo>
                <a:close/>
              </a:path>
            </a:pathLst>
          </a:custGeom>
          <a:solidFill>
            <a:schemeClr val="bg1">
              <a:lumMod val="95000"/>
            </a:schemeClr>
          </a:solidFill>
        </p:spPr>
        <p:txBody>
          <a:bodyPr wrap="square">
            <a:noAutofit/>
          </a:bodyPr>
          <a:lstStyle/>
          <a:p>
            <a:r>
              <a:rPr lang="sv-SE" noProof="0" dirty="0"/>
              <a:t>Klicka på ikonen för att lägga till en bild</a:t>
            </a:r>
          </a:p>
        </p:txBody>
      </p:sp>
    </p:spTree>
    <p:extLst>
      <p:ext uri="{BB962C8B-B14F-4D97-AF65-F5344CB8AC3E}">
        <p14:creationId xmlns:p14="http://schemas.microsoft.com/office/powerpoint/2010/main" val="380760014"/>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Agenda">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35B0EC19-AC53-0DE8-2BC8-3C8EA85BCE87}"/>
              </a:ext>
            </a:extLst>
          </p:cNvPr>
          <p:cNvSpPr>
            <a:spLocks noGrp="1"/>
          </p:cNvSpPr>
          <p:nvPr>
            <p:ph type="title" hasCustomPrompt="1"/>
          </p:nvPr>
        </p:nvSpPr>
        <p:spPr/>
        <p:txBody>
          <a:bodyPr/>
          <a:lstStyle>
            <a:lvl1pPr>
              <a:defRPr/>
            </a:lvl1pPr>
          </a:lstStyle>
          <a:p>
            <a:r>
              <a:rPr lang="sv-SE" noProof="0" dirty="0" err="1"/>
              <a:t>Click</a:t>
            </a:r>
            <a:r>
              <a:rPr lang="sv-SE" noProof="0" dirty="0"/>
              <a:t> to </a:t>
            </a:r>
            <a:r>
              <a:rPr lang="sv-SE" noProof="0" dirty="0" err="1"/>
              <a:t>add</a:t>
            </a:r>
            <a:r>
              <a:rPr lang="sv-SE" noProof="0" dirty="0"/>
              <a:t> </a:t>
            </a:r>
            <a:r>
              <a:rPr lang="sv-SE" noProof="0" dirty="0" err="1"/>
              <a:t>title</a:t>
            </a:r>
            <a:r>
              <a:rPr lang="sv-SE" noProof="0" dirty="0"/>
              <a:t>, for </a:t>
            </a:r>
            <a:r>
              <a:rPr lang="sv-SE" noProof="0" dirty="0" err="1"/>
              <a:t>example</a:t>
            </a:r>
            <a:r>
              <a:rPr lang="sv-SE" noProof="0" dirty="0"/>
              <a:t> Agenda</a:t>
            </a:r>
          </a:p>
        </p:txBody>
      </p:sp>
      <p:sp>
        <p:nvSpPr>
          <p:cNvPr id="5" name="Footer Placeholder">
            <a:extLst>
              <a:ext uri="{FF2B5EF4-FFF2-40B4-BE49-F238E27FC236}">
                <a16:creationId xmlns:a16="http://schemas.microsoft.com/office/drawing/2014/main" id="{B00213EE-F44C-CF8B-571C-C100B45CDCB8}"/>
              </a:ext>
            </a:extLst>
          </p:cNvPr>
          <p:cNvSpPr>
            <a:spLocks noGrp="1"/>
          </p:cNvSpPr>
          <p:nvPr>
            <p:ph type="ftr" sz="quarter" idx="11"/>
          </p:nvPr>
        </p:nvSpPr>
        <p:spPr/>
        <p:txBody>
          <a:bodyPr>
            <a:noAutofit/>
          </a:bodyPr>
          <a:lstStyle/>
          <a:p>
            <a:endParaRPr lang="sv-SE" noProof="0" dirty="0"/>
          </a:p>
        </p:txBody>
      </p:sp>
      <p:sp>
        <p:nvSpPr>
          <p:cNvPr id="6" name="Slide Number Placeholder">
            <a:extLst>
              <a:ext uri="{FF2B5EF4-FFF2-40B4-BE49-F238E27FC236}">
                <a16:creationId xmlns:a16="http://schemas.microsoft.com/office/drawing/2014/main" id="{ABC4F4BC-59B5-184C-D49D-798DF091251C}"/>
              </a:ext>
            </a:extLst>
          </p:cNvPr>
          <p:cNvSpPr>
            <a:spLocks noGrp="1"/>
          </p:cNvSpPr>
          <p:nvPr>
            <p:ph type="sldNum" sz="quarter" idx="12"/>
          </p:nvPr>
        </p:nvSpPr>
        <p:spPr/>
        <p:txBody>
          <a:bodyPr/>
          <a:lstStyle/>
          <a:p>
            <a:fld id="{324CE689-AC5E-477D-9F97-F6471193E79E}" type="slidenum">
              <a:rPr lang="sv-SE" noProof="0" smtClean="0"/>
              <a:t>‹#›</a:t>
            </a:fld>
            <a:endParaRPr lang="sv-SE" noProof="0" dirty="0"/>
          </a:p>
        </p:txBody>
      </p:sp>
      <p:sp>
        <p:nvSpPr>
          <p:cNvPr id="4" name="Date Placeholder">
            <a:extLst>
              <a:ext uri="{FF2B5EF4-FFF2-40B4-BE49-F238E27FC236}">
                <a16:creationId xmlns:a16="http://schemas.microsoft.com/office/drawing/2014/main" id="{E411F199-586A-4184-D898-81CD3C63AF15}"/>
              </a:ext>
            </a:extLst>
          </p:cNvPr>
          <p:cNvSpPr>
            <a:spLocks noGrp="1"/>
          </p:cNvSpPr>
          <p:nvPr>
            <p:ph type="dt" sz="half" idx="10"/>
          </p:nvPr>
        </p:nvSpPr>
        <p:spPr/>
        <p:txBody>
          <a:bodyPr/>
          <a:lstStyle/>
          <a:p>
            <a:fld id="{15578ABC-0772-4851-880B-AF5F458A8977}" type="datetime1">
              <a:rPr lang="sv-SE" noProof="0" smtClean="0"/>
              <a:t>2026-09-07</a:t>
            </a:fld>
            <a:endParaRPr lang="sv-SE" noProof="0" dirty="0"/>
          </a:p>
        </p:txBody>
      </p:sp>
      <p:sp>
        <p:nvSpPr>
          <p:cNvPr id="10" name="Text Placeholder 9">
            <a:extLst>
              <a:ext uri="{FF2B5EF4-FFF2-40B4-BE49-F238E27FC236}">
                <a16:creationId xmlns:a16="http://schemas.microsoft.com/office/drawing/2014/main" id="{B4426883-7566-D73D-9C02-19B5623BE7EA}"/>
              </a:ext>
            </a:extLst>
          </p:cNvPr>
          <p:cNvSpPr>
            <a:spLocks noGrp="1"/>
          </p:cNvSpPr>
          <p:nvPr>
            <p:ph type="body" sz="quarter" idx="13" hasCustomPrompt="1"/>
          </p:nvPr>
        </p:nvSpPr>
        <p:spPr/>
        <p:txBody>
          <a:bodyPr/>
          <a:lstStyle>
            <a:lvl1pPr marL="355600" indent="-355600">
              <a:buFont typeface="+mj-lt"/>
              <a:buAutoNum type="arabicPeriod"/>
              <a:defRPr sz="2800"/>
            </a:lvl1pPr>
            <a:lvl2pPr marL="719138" indent="-360363">
              <a:buFont typeface="+mj-lt"/>
              <a:buAutoNum type="alphaLcParenR"/>
              <a:defRPr sz="2000"/>
            </a:lvl2pPr>
            <a:lvl3pPr marL="982663" indent="-263525">
              <a:buFont typeface="+mj-lt"/>
              <a:buAutoNum type="romanLcPeriod"/>
              <a:defRPr sz="1800"/>
            </a:lvl3pPr>
            <a:lvl4pPr marL="1258888" indent="-184150">
              <a:buFont typeface="Arial" panose="020B0604020202020204" pitchFamily="34" charset="0"/>
              <a:buChar char="•"/>
              <a:defRPr sz="1800"/>
            </a:lvl4pPr>
            <a:lvl5pPr marL="1616075" indent="-176213">
              <a:buFont typeface="Arial" panose="020B0604020202020204" pitchFamily="34" charset="0"/>
              <a:buChar char="•"/>
              <a:defRPr sz="1800"/>
            </a:lvl5pPr>
          </a:lstStyle>
          <a:p>
            <a:pPr lvl="0"/>
            <a:r>
              <a:rPr lang="sv-SE" noProof="0" dirty="0" err="1"/>
              <a:t>Click</a:t>
            </a:r>
            <a:r>
              <a:rPr lang="sv-SE" noProof="0" dirty="0"/>
              <a:t> to </a:t>
            </a:r>
            <a:r>
              <a:rPr lang="sv-SE" noProof="0" dirty="0" err="1"/>
              <a:t>add</a:t>
            </a:r>
            <a:r>
              <a:rPr lang="sv-SE" noProof="0" dirty="0"/>
              <a:t> text</a:t>
            </a:r>
          </a:p>
          <a:p>
            <a:pPr lvl="1"/>
            <a:r>
              <a:rPr lang="sv-SE" noProof="0" dirty="0"/>
              <a:t>Second </a:t>
            </a:r>
            <a:r>
              <a:rPr lang="sv-SE" noProof="0" dirty="0" err="1"/>
              <a:t>level</a:t>
            </a:r>
            <a:endParaRPr lang="sv-SE" noProof="0" dirty="0"/>
          </a:p>
          <a:p>
            <a:pPr lvl="2"/>
            <a:r>
              <a:rPr lang="sv-SE" noProof="0" dirty="0" err="1"/>
              <a:t>Third</a:t>
            </a:r>
            <a:r>
              <a:rPr lang="sv-SE" noProof="0" dirty="0"/>
              <a:t> </a:t>
            </a:r>
            <a:r>
              <a:rPr lang="sv-SE" noProof="0" dirty="0" err="1"/>
              <a:t>level</a:t>
            </a:r>
            <a:endParaRPr lang="sv-SE" noProof="0" dirty="0"/>
          </a:p>
          <a:p>
            <a:pPr lvl="3"/>
            <a:r>
              <a:rPr lang="sv-SE" noProof="0" dirty="0" err="1"/>
              <a:t>Fourth</a:t>
            </a:r>
            <a:r>
              <a:rPr lang="sv-SE" noProof="0" dirty="0"/>
              <a:t> </a:t>
            </a:r>
            <a:r>
              <a:rPr lang="sv-SE" noProof="0" dirty="0" err="1"/>
              <a:t>level</a:t>
            </a:r>
            <a:endParaRPr lang="sv-SE" noProof="0" dirty="0"/>
          </a:p>
          <a:p>
            <a:pPr lvl="4"/>
            <a:r>
              <a:rPr lang="sv-SE" noProof="0" dirty="0" err="1"/>
              <a:t>Fifth</a:t>
            </a:r>
            <a:r>
              <a:rPr lang="sv-SE" noProof="0" dirty="0"/>
              <a:t> </a:t>
            </a:r>
            <a:r>
              <a:rPr lang="sv-SE" noProof="0" dirty="0" err="1"/>
              <a:t>level</a:t>
            </a:r>
            <a:endParaRPr lang="sv-SE" noProof="0" dirty="0"/>
          </a:p>
        </p:txBody>
      </p:sp>
    </p:spTree>
    <p:extLst>
      <p:ext uri="{BB962C8B-B14F-4D97-AF65-F5344CB8AC3E}">
        <p14:creationId xmlns:p14="http://schemas.microsoft.com/office/powerpoint/2010/main" val="223858073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and Text/Content">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35B0EC19-AC53-0DE8-2BC8-3C8EA85BCE87}"/>
              </a:ext>
            </a:extLst>
          </p:cNvPr>
          <p:cNvSpPr>
            <a:spLocks noGrp="1"/>
          </p:cNvSpPr>
          <p:nvPr>
            <p:ph type="title" hasCustomPrompt="1"/>
          </p:nvPr>
        </p:nvSpPr>
        <p:spPr/>
        <p:txBody>
          <a:bodyPr/>
          <a:lstStyle>
            <a:lvl1pPr>
              <a:defRPr/>
            </a:lvl1pPr>
          </a:lstStyle>
          <a:p>
            <a:r>
              <a:rPr lang="sv-SE" noProof="0" dirty="0" err="1"/>
              <a:t>Click</a:t>
            </a:r>
            <a:r>
              <a:rPr lang="sv-SE" noProof="0" dirty="0"/>
              <a:t> to </a:t>
            </a:r>
            <a:r>
              <a:rPr lang="sv-SE" noProof="0" dirty="0" err="1"/>
              <a:t>add</a:t>
            </a:r>
            <a:r>
              <a:rPr lang="sv-SE" noProof="0" dirty="0"/>
              <a:t> </a:t>
            </a:r>
            <a:r>
              <a:rPr lang="sv-SE" noProof="0" dirty="0" err="1"/>
              <a:t>title</a:t>
            </a:r>
            <a:endParaRPr lang="sv-SE" noProof="0" dirty="0"/>
          </a:p>
        </p:txBody>
      </p:sp>
      <p:sp>
        <p:nvSpPr>
          <p:cNvPr id="3" name="Content Placeholder">
            <a:extLst>
              <a:ext uri="{FF2B5EF4-FFF2-40B4-BE49-F238E27FC236}">
                <a16:creationId xmlns:a16="http://schemas.microsoft.com/office/drawing/2014/main" id="{71AD1114-CEFD-93CA-7E61-34C1F678731C}"/>
              </a:ext>
            </a:extLst>
          </p:cNvPr>
          <p:cNvSpPr>
            <a:spLocks noGrp="1"/>
          </p:cNvSpPr>
          <p:nvPr>
            <p:ph idx="1" hasCustomPrompt="1"/>
          </p:nvPr>
        </p:nvSpPr>
        <p:spPr>
          <a:xfrm>
            <a:off x="766763" y="1736726"/>
            <a:ext cx="10658475" cy="4248149"/>
          </a:xfrm>
        </p:spPr>
        <p:txBody>
          <a:bodyPr>
            <a:noAutofit/>
          </a:bodyPr>
          <a:lstStyle>
            <a:lvl1pPr>
              <a:defRPr/>
            </a:lvl1pPr>
          </a:lstStyle>
          <a:p>
            <a:pPr lvl="0"/>
            <a:r>
              <a:rPr lang="sv-SE" noProof="0" dirty="0" err="1"/>
              <a:t>Click</a:t>
            </a:r>
            <a:r>
              <a:rPr lang="sv-SE" noProof="0" dirty="0"/>
              <a:t> to </a:t>
            </a:r>
            <a:r>
              <a:rPr lang="sv-SE" noProof="0" dirty="0" err="1"/>
              <a:t>add</a:t>
            </a:r>
            <a:r>
              <a:rPr lang="sv-SE" noProof="0" dirty="0"/>
              <a:t> text</a:t>
            </a:r>
          </a:p>
          <a:p>
            <a:pPr lvl="1"/>
            <a:r>
              <a:rPr lang="sv-SE" noProof="0" dirty="0"/>
              <a:t>Second </a:t>
            </a:r>
            <a:r>
              <a:rPr lang="sv-SE" noProof="0" dirty="0" err="1"/>
              <a:t>level</a:t>
            </a:r>
            <a:endParaRPr lang="sv-SE" noProof="0" dirty="0"/>
          </a:p>
          <a:p>
            <a:pPr lvl="2"/>
            <a:r>
              <a:rPr lang="sv-SE" noProof="0" dirty="0" err="1"/>
              <a:t>Third</a:t>
            </a:r>
            <a:r>
              <a:rPr lang="sv-SE" noProof="0" dirty="0"/>
              <a:t> </a:t>
            </a:r>
            <a:r>
              <a:rPr lang="sv-SE" noProof="0" dirty="0" err="1"/>
              <a:t>level</a:t>
            </a:r>
            <a:endParaRPr lang="sv-SE" noProof="0" dirty="0"/>
          </a:p>
          <a:p>
            <a:pPr lvl="3"/>
            <a:r>
              <a:rPr lang="sv-SE" noProof="0" dirty="0" err="1"/>
              <a:t>Fourth</a:t>
            </a:r>
            <a:r>
              <a:rPr lang="sv-SE" noProof="0" dirty="0"/>
              <a:t> </a:t>
            </a:r>
            <a:r>
              <a:rPr lang="sv-SE" noProof="0" dirty="0" err="1"/>
              <a:t>level</a:t>
            </a:r>
            <a:endParaRPr lang="sv-SE" noProof="0" dirty="0"/>
          </a:p>
          <a:p>
            <a:pPr lvl="4"/>
            <a:r>
              <a:rPr lang="sv-SE" noProof="0" dirty="0" err="1"/>
              <a:t>Fifth</a:t>
            </a:r>
            <a:r>
              <a:rPr lang="sv-SE" noProof="0" dirty="0"/>
              <a:t> </a:t>
            </a:r>
            <a:r>
              <a:rPr lang="sv-SE" noProof="0" dirty="0" err="1"/>
              <a:t>level</a:t>
            </a:r>
            <a:endParaRPr lang="sv-SE" noProof="0" dirty="0"/>
          </a:p>
        </p:txBody>
      </p:sp>
      <p:sp>
        <p:nvSpPr>
          <p:cNvPr id="5" name="Footer Placeholder">
            <a:extLst>
              <a:ext uri="{FF2B5EF4-FFF2-40B4-BE49-F238E27FC236}">
                <a16:creationId xmlns:a16="http://schemas.microsoft.com/office/drawing/2014/main" id="{B00213EE-F44C-CF8B-571C-C100B45CDCB8}"/>
              </a:ext>
            </a:extLst>
          </p:cNvPr>
          <p:cNvSpPr>
            <a:spLocks noGrp="1"/>
          </p:cNvSpPr>
          <p:nvPr>
            <p:ph type="ftr" sz="quarter" idx="11"/>
          </p:nvPr>
        </p:nvSpPr>
        <p:spPr/>
        <p:txBody>
          <a:bodyPr>
            <a:noAutofit/>
          </a:bodyPr>
          <a:lstStyle/>
          <a:p>
            <a:endParaRPr lang="sv-SE" noProof="0" dirty="0"/>
          </a:p>
        </p:txBody>
      </p:sp>
      <p:sp>
        <p:nvSpPr>
          <p:cNvPr id="6" name="Slide Number Placeholder">
            <a:extLst>
              <a:ext uri="{FF2B5EF4-FFF2-40B4-BE49-F238E27FC236}">
                <a16:creationId xmlns:a16="http://schemas.microsoft.com/office/drawing/2014/main" id="{ABC4F4BC-59B5-184C-D49D-798DF091251C}"/>
              </a:ext>
            </a:extLst>
          </p:cNvPr>
          <p:cNvSpPr>
            <a:spLocks noGrp="1"/>
          </p:cNvSpPr>
          <p:nvPr>
            <p:ph type="sldNum" sz="quarter" idx="12"/>
          </p:nvPr>
        </p:nvSpPr>
        <p:spPr/>
        <p:txBody>
          <a:bodyPr/>
          <a:lstStyle/>
          <a:p>
            <a:fld id="{324CE689-AC5E-477D-9F97-F6471193E79E}" type="slidenum">
              <a:rPr lang="sv-SE" noProof="0" smtClean="0"/>
              <a:t>‹#›</a:t>
            </a:fld>
            <a:endParaRPr lang="sv-SE" noProof="0" dirty="0"/>
          </a:p>
        </p:txBody>
      </p:sp>
      <p:sp>
        <p:nvSpPr>
          <p:cNvPr id="4" name="Date Placeholder">
            <a:extLst>
              <a:ext uri="{FF2B5EF4-FFF2-40B4-BE49-F238E27FC236}">
                <a16:creationId xmlns:a16="http://schemas.microsoft.com/office/drawing/2014/main" id="{E411F199-586A-4184-D898-81CD3C63AF15}"/>
              </a:ext>
            </a:extLst>
          </p:cNvPr>
          <p:cNvSpPr>
            <a:spLocks noGrp="1"/>
          </p:cNvSpPr>
          <p:nvPr>
            <p:ph type="dt" sz="half" idx="10"/>
          </p:nvPr>
        </p:nvSpPr>
        <p:spPr/>
        <p:txBody>
          <a:bodyPr/>
          <a:lstStyle/>
          <a:p>
            <a:fld id="{56F049EC-CE66-49E3-9D89-0A7657760474}" type="datetime1">
              <a:rPr lang="sv-SE" noProof="0" smtClean="0"/>
              <a:t>2026-09-07</a:t>
            </a:fld>
            <a:endParaRPr lang="sv-SE" noProof="0" dirty="0"/>
          </a:p>
        </p:txBody>
      </p:sp>
    </p:spTree>
    <p:extLst>
      <p:ext uri="{BB962C8B-B14F-4D97-AF65-F5344CB8AC3E}">
        <p14:creationId xmlns:p14="http://schemas.microsoft.com/office/powerpoint/2010/main" val="204131234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wo Text/Content">
    <p:spTree>
      <p:nvGrpSpPr>
        <p:cNvPr id="1" name=""/>
        <p:cNvGrpSpPr/>
        <p:nvPr/>
      </p:nvGrpSpPr>
      <p:grpSpPr>
        <a:xfrm>
          <a:off x="0" y="0"/>
          <a:ext cx="0" cy="0"/>
          <a:chOff x="0" y="0"/>
          <a:chExt cx="0" cy="0"/>
        </a:xfrm>
      </p:grpSpPr>
      <p:sp>
        <p:nvSpPr>
          <p:cNvPr id="10" name="Title 9">
            <a:extLst>
              <a:ext uri="{FF2B5EF4-FFF2-40B4-BE49-F238E27FC236}">
                <a16:creationId xmlns:a16="http://schemas.microsoft.com/office/drawing/2014/main" id="{CBDF233A-208A-BAD3-47EF-77847017E4EC}"/>
              </a:ext>
            </a:extLst>
          </p:cNvPr>
          <p:cNvSpPr>
            <a:spLocks noGrp="1"/>
          </p:cNvSpPr>
          <p:nvPr>
            <p:ph type="title" hasCustomPrompt="1"/>
          </p:nvPr>
        </p:nvSpPr>
        <p:spPr/>
        <p:txBody>
          <a:bodyPr/>
          <a:lstStyle>
            <a:lvl1pPr>
              <a:defRPr/>
            </a:lvl1pPr>
          </a:lstStyle>
          <a:p>
            <a:r>
              <a:rPr lang="sv-SE" noProof="0" dirty="0" err="1"/>
              <a:t>Click</a:t>
            </a:r>
            <a:r>
              <a:rPr lang="sv-SE" noProof="0" dirty="0"/>
              <a:t> to </a:t>
            </a:r>
            <a:r>
              <a:rPr lang="sv-SE" noProof="0" dirty="0" err="1"/>
              <a:t>add</a:t>
            </a:r>
            <a:r>
              <a:rPr lang="sv-SE" noProof="0" dirty="0"/>
              <a:t> </a:t>
            </a:r>
            <a:r>
              <a:rPr lang="sv-SE" noProof="0" dirty="0" err="1"/>
              <a:t>title</a:t>
            </a:r>
            <a:endParaRPr lang="sv-SE" noProof="0" dirty="0"/>
          </a:p>
        </p:txBody>
      </p:sp>
      <p:sp>
        <p:nvSpPr>
          <p:cNvPr id="3" name="Content Placeholder 1">
            <a:extLst>
              <a:ext uri="{FF2B5EF4-FFF2-40B4-BE49-F238E27FC236}">
                <a16:creationId xmlns:a16="http://schemas.microsoft.com/office/drawing/2014/main" id="{71AD1114-CEFD-93CA-7E61-34C1F678731C}"/>
              </a:ext>
            </a:extLst>
          </p:cNvPr>
          <p:cNvSpPr>
            <a:spLocks noGrp="1"/>
          </p:cNvSpPr>
          <p:nvPr>
            <p:ph idx="1" hasCustomPrompt="1"/>
          </p:nvPr>
        </p:nvSpPr>
        <p:spPr>
          <a:xfrm>
            <a:off x="766763" y="1736726"/>
            <a:ext cx="5149850" cy="4248149"/>
          </a:xfrm>
        </p:spPr>
        <p:txBody>
          <a:bodyPr>
            <a:noAutofit/>
          </a:bodyPr>
          <a:lstStyle>
            <a:lvl1pPr>
              <a:defRPr/>
            </a:lvl1pPr>
          </a:lstStyle>
          <a:p>
            <a:pPr lvl="0"/>
            <a:r>
              <a:rPr lang="sv-SE" noProof="0" dirty="0" err="1"/>
              <a:t>Click</a:t>
            </a:r>
            <a:r>
              <a:rPr lang="sv-SE" noProof="0" dirty="0"/>
              <a:t> to </a:t>
            </a:r>
            <a:r>
              <a:rPr lang="sv-SE" noProof="0" dirty="0" err="1"/>
              <a:t>add</a:t>
            </a:r>
            <a:r>
              <a:rPr lang="sv-SE" noProof="0" dirty="0"/>
              <a:t> text</a:t>
            </a:r>
          </a:p>
          <a:p>
            <a:pPr lvl="1"/>
            <a:r>
              <a:rPr lang="sv-SE" noProof="0" dirty="0"/>
              <a:t>Second </a:t>
            </a:r>
            <a:r>
              <a:rPr lang="sv-SE" noProof="0" dirty="0" err="1"/>
              <a:t>level</a:t>
            </a:r>
            <a:endParaRPr lang="sv-SE" noProof="0" dirty="0"/>
          </a:p>
          <a:p>
            <a:pPr lvl="2"/>
            <a:r>
              <a:rPr lang="sv-SE" noProof="0" dirty="0" err="1"/>
              <a:t>Third</a:t>
            </a:r>
            <a:r>
              <a:rPr lang="sv-SE" noProof="0" dirty="0"/>
              <a:t> </a:t>
            </a:r>
            <a:r>
              <a:rPr lang="sv-SE" noProof="0" dirty="0" err="1"/>
              <a:t>level</a:t>
            </a:r>
            <a:endParaRPr lang="sv-SE" noProof="0" dirty="0"/>
          </a:p>
          <a:p>
            <a:pPr lvl="3"/>
            <a:r>
              <a:rPr lang="sv-SE" noProof="0" dirty="0" err="1"/>
              <a:t>Fourth</a:t>
            </a:r>
            <a:r>
              <a:rPr lang="sv-SE" noProof="0" dirty="0"/>
              <a:t> </a:t>
            </a:r>
            <a:r>
              <a:rPr lang="sv-SE" noProof="0" dirty="0" err="1"/>
              <a:t>level</a:t>
            </a:r>
            <a:endParaRPr lang="sv-SE" noProof="0" dirty="0"/>
          </a:p>
          <a:p>
            <a:pPr lvl="4"/>
            <a:r>
              <a:rPr lang="sv-SE" noProof="0" dirty="0" err="1"/>
              <a:t>Fifth</a:t>
            </a:r>
            <a:r>
              <a:rPr lang="sv-SE" noProof="0" dirty="0"/>
              <a:t> </a:t>
            </a:r>
            <a:r>
              <a:rPr lang="sv-SE" noProof="0" dirty="0" err="1"/>
              <a:t>level</a:t>
            </a:r>
            <a:endParaRPr lang="sv-SE" noProof="0" dirty="0"/>
          </a:p>
        </p:txBody>
      </p:sp>
      <p:sp>
        <p:nvSpPr>
          <p:cNvPr id="9" name="Content Placeholder 2">
            <a:extLst>
              <a:ext uri="{FF2B5EF4-FFF2-40B4-BE49-F238E27FC236}">
                <a16:creationId xmlns:a16="http://schemas.microsoft.com/office/drawing/2014/main" id="{D245A06A-FA20-686C-7902-513662CF8666}"/>
              </a:ext>
            </a:extLst>
          </p:cNvPr>
          <p:cNvSpPr>
            <a:spLocks noGrp="1"/>
          </p:cNvSpPr>
          <p:nvPr>
            <p:ph idx="13" hasCustomPrompt="1"/>
          </p:nvPr>
        </p:nvSpPr>
        <p:spPr>
          <a:xfrm>
            <a:off x="6275389" y="1736726"/>
            <a:ext cx="5149850" cy="4248149"/>
          </a:xfrm>
        </p:spPr>
        <p:txBody>
          <a:bodyPr>
            <a:noAutofit/>
          </a:bodyPr>
          <a:lstStyle>
            <a:lvl1pPr>
              <a:defRPr/>
            </a:lvl1pPr>
          </a:lstStyle>
          <a:p>
            <a:pPr lvl="0"/>
            <a:r>
              <a:rPr lang="sv-SE" noProof="0" dirty="0" err="1"/>
              <a:t>Click</a:t>
            </a:r>
            <a:r>
              <a:rPr lang="sv-SE" noProof="0" dirty="0"/>
              <a:t> to </a:t>
            </a:r>
            <a:r>
              <a:rPr lang="sv-SE" noProof="0" dirty="0" err="1"/>
              <a:t>add</a:t>
            </a:r>
            <a:r>
              <a:rPr lang="sv-SE" noProof="0" dirty="0"/>
              <a:t> text</a:t>
            </a:r>
          </a:p>
          <a:p>
            <a:pPr lvl="1"/>
            <a:r>
              <a:rPr lang="sv-SE" noProof="0" dirty="0"/>
              <a:t>Second </a:t>
            </a:r>
            <a:r>
              <a:rPr lang="sv-SE" noProof="0" dirty="0" err="1"/>
              <a:t>level</a:t>
            </a:r>
            <a:endParaRPr lang="sv-SE" noProof="0" dirty="0"/>
          </a:p>
          <a:p>
            <a:pPr lvl="2"/>
            <a:r>
              <a:rPr lang="sv-SE" noProof="0" dirty="0" err="1"/>
              <a:t>Third</a:t>
            </a:r>
            <a:r>
              <a:rPr lang="sv-SE" noProof="0" dirty="0"/>
              <a:t> </a:t>
            </a:r>
            <a:r>
              <a:rPr lang="sv-SE" noProof="0" dirty="0" err="1"/>
              <a:t>level</a:t>
            </a:r>
            <a:endParaRPr lang="sv-SE" noProof="0" dirty="0"/>
          </a:p>
          <a:p>
            <a:pPr lvl="3"/>
            <a:r>
              <a:rPr lang="sv-SE" noProof="0" dirty="0" err="1"/>
              <a:t>Fourth</a:t>
            </a:r>
            <a:r>
              <a:rPr lang="sv-SE" noProof="0" dirty="0"/>
              <a:t> </a:t>
            </a:r>
            <a:r>
              <a:rPr lang="sv-SE" noProof="0" dirty="0" err="1"/>
              <a:t>level</a:t>
            </a:r>
            <a:endParaRPr lang="sv-SE" noProof="0" dirty="0"/>
          </a:p>
          <a:p>
            <a:pPr lvl="4"/>
            <a:r>
              <a:rPr lang="sv-SE" noProof="0" dirty="0" err="1"/>
              <a:t>Fifth</a:t>
            </a:r>
            <a:r>
              <a:rPr lang="sv-SE" noProof="0" dirty="0"/>
              <a:t> </a:t>
            </a:r>
            <a:r>
              <a:rPr lang="sv-SE" noProof="0" dirty="0" err="1"/>
              <a:t>level</a:t>
            </a:r>
            <a:endParaRPr lang="sv-SE" noProof="0" dirty="0"/>
          </a:p>
        </p:txBody>
      </p:sp>
      <p:sp>
        <p:nvSpPr>
          <p:cNvPr id="5" name="Footer Placeholder">
            <a:extLst>
              <a:ext uri="{FF2B5EF4-FFF2-40B4-BE49-F238E27FC236}">
                <a16:creationId xmlns:a16="http://schemas.microsoft.com/office/drawing/2014/main" id="{B00213EE-F44C-CF8B-571C-C100B45CDCB8}"/>
              </a:ext>
            </a:extLst>
          </p:cNvPr>
          <p:cNvSpPr>
            <a:spLocks noGrp="1"/>
          </p:cNvSpPr>
          <p:nvPr>
            <p:ph type="ftr" sz="quarter" idx="11"/>
          </p:nvPr>
        </p:nvSpPr>
        <p:spPr/>
        <p:txBody>
          <a:bodyPr>
            <a:noAutofit/>
          </a:bodyPr>
          <a:lstStyle/>
          <a:p>
            <a:endParaRPr lang="sv-SE" noProof="0" dirty="0"/>
          </a:p>
        </p:txBody>
      </p:sp>
      <p:sp>
        <p:nvSpPr>
          <p:cNvPr id="6" name="Slide Number Placeholder">
            <a:extLst>
              <a:ext uri="{FF2B5EF4-FFF2-40B4-BE49-F238E27FC236}">
                <a16:creationId xmlns:a16="http://schemas.microsoft.com/office/drawing/2014/main" id="{ABC4F4BC-59B5-184C-D49D-798DF091251C}"/>
              </a:ext>
            </a:extLst>
          </p:cNvPr>
          <p:cNvSpPr>
            <a:spLocks noGrp="1"/>
          </p:cNvSpPr>
          <p:nvPr>
            <p:ph type="sldNum" sz="quarter" idx="12"/>
          </p:nvPr>
        </p:nvSpPr>
        <p:spPr/>
        <p:txBody>
          <a:bodyPr/>
          <a:lstStyle/>
          <a:p>
            <a:fld id="{324CE689-AC5E-477D-9F97-F6471193E79E}" type="slidenum">
              <a:rPr lang="sv-SE" noProof="0" smtClean="0"/>
              <a:t>‹#›</a:t>
            </a:fld>
            <a:endParaRPr lang="sv-SE" noProof="0" dirty="0"/>
          </a:p>
        </p:txBody>
      </p:sp>
      <p:sp>
        <p:nvSpPr>
          <p:cNvPr id="4" name="Date Placeholder">
            <a:extLst>
              <a:ext uri="{FF2B5EF4-FFF2-40B4-BE49-F238E27FC236}">
                <a16:creationId xmlns:a16="http://schemas.microsoft.com/office/drawing/2014/main" id="{E411F199-586A-4184-D898-81CD3C63AF15}"/>
              </a:ext>
            </a:extLst>
          </p:cNvPr>
          <p:cNvSpPr>
            <a:spLocks noGrp="1"/>
          </p:cNvSpPr>
          <p:nvPr>
            <p:ph type="dt" sz="half" idx="10"/>
          </p:nvPr>
        </p:nvSpPr>
        <p:spPr/>
        <p:txBody>
          <a:bodyPr/>
          <a:lstStyle/>
          <a:p>
            <a:fld id="{947CCE54-5586-4558-899A-800518729552}" type="datetime1">
              <a:rPr lang="sv-SE" noProof="0" smtClean="0"/>
              <a:t>2026-09-07</a:t>
            </a:fld>
            <a:endParaRPr lang="sv-SE" noProof="0" dirty="0"/>
          </a:p>
        </p:txBody>
      </p:sp>
    </p:spTree>
    <p:extLst>
      <p:ext uri="{BB962C8B-B14F-4D97-AF65-F5344CB8AC3E}">
        <p14:creationId xmlns:p14="http://schemas.microsoft.com/office/powerpoint/2010/main" val="2252219822"/>
      </p:ext>
    </p:extLst>
  </p:cSld>
  <p:clrMapOvr>
    <a:masterClrMapping/>
  </p:clrMapOvr>
  <p:extLst>
    <p:ext uri="{DCECCB84-F9BA-43D5-87BE-67443E8EF086}">
      <p15:sldGuideLst xmlns:p15="http://schemas.microsoft.com/office/powerpoint/2012/main">
        <p15:guide id="1" pos="3727" userDrawn="1">
          <p15:clr>
            <a:srgbClr val="FBAE40"/>
          </p15:clr>
        </p15:guide>
        <p15:guide id="2" pos="3953" userDrawn="1">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Only slide">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35B0EC19-AC53-0DE8-2BC8-3C8EA85BCE87}"/>
              </a:ext>
            </a:extLst>
          </p:cNvPr>
          <p:cNvSpPr>
            <a:spLocks noGrp="1"/>
          </p:cNvSpPr>
          <p:nvPr>
            <p:ph type="title" hasCustomPrompt="1"/>
          </p:nvPr>
        </p:nvSpPr>
        <p:spPr/>
        <p:txBody>
          <a:bodyPr/>
          <a:lstStyle>
            <a:lvl1pPr>
              <a:defRPr/>
            </a:lvl1pPr>
          </a:lstStyle>
          <a:p>
            <a:r>
              <a:rPr lang="sv-SE" noProof="0" dirty="0" err="1"/>
              <a:t>Click</a:t>
            </a:r>
            <a:r>
              <a:rPr lang="sv-SE" noProof="0" dirty="0"/>
              <a:t> to </a:t>
            </a:r>
            <a:r>
              <a:rPr lang="sv-SE" noProof="0" dirty="0" err="1"/>
              <a:t>add</a:t>
            </a:r>
            <a:r>
              <a:rPr lang="sv-SE" noProof="0" dirty="0"/>
              <a:t> </a:t>
            </a:r>
            <a:r>
              <a:rPr lang="sv-SE" noProof="0" dirty="0" err="1"/>
              <a:t>title</a:t>
            </a:r>
            <a:endParaRPr lang="sv-SE" noProof="0" dirty="0"/>
          </a:p>
        </p:txBody>
      </p:sp>
      <p:sp>
        <p:nvSpPr>
          <p:cNvPr id="5" name="Footer Placeholder">
            <a:extLst>
              <a:ext uri="{FF2B5EF4-FFF2-40B4-BE49-F238E27FC236}">
                <a16:creationId xmlns:a16="http://schemas.microsoft.com/office/drawing/2014/main" id="{B00213EE-F44C-CF8B-571C-C100B45CDCB8}"/>
              </a:ext>
            </a:extLst>
          </p:cNvPr>
          <p:cNvSpPr>
            <a:spLocks noGrp="1"/>
          </p:cNvSpPr>
          <p:nvPr>
            <p:ph type="ftr" sz="quarter" idx="11"/>
          </p:nvPr>
        </p:nvSpPr>
        <p:spPr/>
        <p:txBody>
          <a:bodyPr>
            <a:noAutofit/>
          </a:bodyPr>
          <a:lstStyle/>
          <a:p>
            <a:endParaRPr lang="sv-SE" noProof="0" dirty="0"/>
          </a:p>
        </p:txBody>
      </p:sp>
      <p:sp>
        <p:nvSpPr>
          <p:cNvPr id="6" name="Slide Number Placeholder">
            <a:extLst>
              <a:ext uri="{FF2B5EF4-FFF2-40B4-BE49-F238E27FC236}">
                <a16:creationId xmlns:a16="http://schemas.microsoft.com/office/drawing/2014/main" id="{ABC4F4BC-59B5-184C-D49D-798DF091251C}"/>
              </a:ext>
            </a:extLst>
          </p:cNvPr>
          <p:cNvSpPr>
            <a:spLocks noGrp="1"/>
          </p:cNvSpPr>
          <p:nvPr>
            <p:ph type="sldNum" sz="quarter" idx="12"/>
          </p:nvPr>
        </p:nvSpPr>
        <p:spPr/>
        <p:txBody>
          <a:bodyPr/>
          <a:lstStyle/>
          <a:p>
            <a:fld id="{324CE689-AC5E-477D-9F97-F6471193E79E}" type="slidenum">
              <a:rPr lang="sv-SE" noProof="0" smtClean="0"/>
              <a:t>‹#›</a:t>
            </a:fld>
            <a:endParaRPr lang="sv-SE" noProof="0" dirty="0"/>
          </a:p>
        </p:txBody>
      </p:sp>
      <p:sp>
        <p:nvSpPr>
          <p:cNvPr id="4" name="Date Placeholder">
            <a:extLst>
              <a:ext uri="{FF2B5EF4-FFF2-40B4-BE49-F238E27FC236}">
                <a16:creationId xmlns:a16="http://schemas.microsoft.com/office/drawing/2014/main" id="{E411F199-586A-4184-D898-81CD3C63AF15}"/>
              </a:ext>
            </a:extLst>
          </p:cNvPr>
          <p:cNvSpPr>
            <a:spLocks noGrp="1"/>
          </p:cNvSpPr>
          <p:nvPr>
            <p:ph type="dt" sz="half" idx="10"/>
          </p:nvPr>
        </p:nvSpPr>
        <p:spPr/>
        <p:txBody>
          <a:bodyPr/>
          <a:lstStyle/>
          <a:p>
            <a:fld id="{65AD992B-69AD-466F-B68D-AB01AF01587B}" type="datetime1">
              <a:rPr lang="sv-SE" noProof="0" smtClean="0"/>
              <a:t>2026-09-07</a:t>
            </a:fld>
            <a:endParaRPr lang="sv-SE" noProof="0" dirty="0"/>
          </a:p>
        </p:txBody>
      </p:sp>
    </p:spTree>
    <p:extLst>
      <p:ext uri="{BB962C8B-B14F-4D97-AF65-F5344CB8AC3E}">
        <p14:creationId xmlns:p14="http://schemas.microsoft.com/office/powerpoint/2010/main" val="157264514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Blank slide">
    <p:spTree>
      <p:nvGrpSpPr>
        <p:cNvPr id="1" name=""/>
        <p:cNvGrpSpPr/>
        <p:nvPr/>
      </p:nvGrpSpPr>
      <p:grpSpPr>
        <a:xfrm>
          <a:off x="0" y="0"/>
          <a:ext cx="0" cy="0"/>
          <a:chOff x="0" y="0"/>
          <a:chExt cx="0" cy="0"/>
        </a:xfrm>
      </p:grpSpPr>
      <p:sp>
        <p:nvSpPr>
          <p:cNvPr id="5" name="Footer Placeholder">
            <a:extLst>
              <a:ext uri="{FF2B5EF4-FFF2-40B4-BE49-F238E27FC236}">
                <a16:creationId xmlns:a16="http://schemas.microsoft.com/office/drawing/2014/main" id="{B00213EE-F44C-CF8B-571C-C100B45CDCB8}"/>
              </a:ext>
            </a:extLst>
          </p:cNvPr>
          <p:cNvSpPr>
            <a:spLocks noGrp="1"/>
          </p:cNvSpPr>
          <p:nvPr>
            <p:ph type="ftr" sz="quarter" idx="11"/>
          </p:nvPr>
        </p:nvSpPr>
        <p:spPr/>
        <p:txBody>
          <a:bodyPr>
            <a:noAutofit/>
          </a:bodyPr>
          <a:lstStyle/>
          <a:p>
            <a:endParaRPr lang="sv-SE" noProof="0" dirty="0"/>
          </a:p>
        </p:txBody>
      </p:sp>
      <p:sp>
        <p:nvSpPr>
          <p:cNvPr id="6" name="Slide Number Placeholder">
            <a:extLst>
              <a:ext uri="{FF2B5EF4-FFF2-40B4-BE49-F238E27FC236}">
                <a16:creationId xmlns:a16="http://schemas.microsoft.com/office/drawing/2014/main" id="{ABC4F4BC-59B5-184C-D49D-798DF091251C}"/>
              </a:ext>
            </a:extLst>
          </p:cNvPr>
          <p:cNvSpPr>
            <a:spLocks noGrp="1"/>
          </p:cNvSpPr>
          <p:nvPr>
            <p:ph type="sldNum" sz="quarter" idx="12"/>
          </p:nvPr>
        </p:nvSpPr>
        <p:spPr/>
        <p:txBody>
          <a:bodyPr/>
          <a:lstStyle/>
          <a:p>
            <a:fld id="{324CE689-AC5E-477D-9F97-F6471193E79E}" type="slidenum">
              <a:rPr lang="sv-SE" noProof="0" smtClean="0"/>
              <a:t>‹#›</a:t>
            </a:fld>
            <a:endParaRPr lang="sv-SE" noProof="0" dirty="0"/>
          </a:p>
        </p:txBody>
      </p:sp>
      <p:sp>
        <p:nvSpPr>
          <p:cNvPr id="4" name="Date Placeholder">
            <a:extLst>
              <a:ext uri="{FF2B5EF4-FFF2-40B4-BE49-F238E27FC236}">
                <a16:creationId xmlns:a16="http://schemas.microsoft.com/office/drawing/2014/main" id="{E411F199-586A-4184-D898-81CD3C63AF15}"/>
              </a:ext>
            </a:extLst>
          </p:cNvPr>
          <p:cNvSpPr>
            <a:spLocks noGrp="1"/>
          </p:cNvSpPr>
          <p:nvPr>
            <p:ph type="dt" sz="half" idx="10"/>
          </p:nvPr>
        </p:nvSpPr>
        <p:spPr/>
        <p:txBody>
          <a:bodyPr/>
          <a:lstStyle/>
          <a:p>
            <a:fld id="{2873B5BA-8D6E-4D98-972B-297F456B6CC6}" type="datetime1">
              <a:rPr lang="sv-SE" noProof="0" smtClean="0"/>
              <a:t>2026-09-07</a:t>
            </a:fld>
            <a:endParaRPr lang="sv-SE" noProof="0" dirty="0"/>
          </a:p>
        </p:txBody>
      </p:sp>
    </p:spTree>
    <p:extLst>
      <p:ext uri="{BB962C8B-B14F-4D97-AF65-F5344CB8AC3E}">
        <p14:creationId xmlns:p14="http://schemas.microsoft.com/office/powerpoint/2010/main" val="213437632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ext/Content and Picture">
    <p:spTree>
      <p:nvGrpSpPr>
        <p:cNvPr id="1" name=""/>
        <p:cNvGrpSpPr/>
        <p:nvPr/>
      </p:nvGrpSpPr>
      <p:grpSpPr>
        <a:xfrm>
          <a:off x="0" y="0"/>
          <a:ext cx="0" cy="0"/>
          <a:chOff x="0" y="0"/>
          <a:chExt cx="0" cy="0"/>
        </a:xfrm>
      </p:grpSpPr>
      <p:sp>
        <p:nvSpPr>
          <p:cNvPr id="10" name="Title 9">
            <a:extLst>
              <a:ext uri="{FF2B5EF4-FFF2-40B4-BE49-F238E27FC236}">
                <a16:creationId xmlns:a16="http://schemas.microsoft.com/office/drawing/2014/main" id="{CBDF233A-208A-BAD3-47EF-77847017E4EC}"/>
              </a:ext>
            </a:extLst>
          </p:cNvPr>
          <p:cNvSpPr>
            <a:spLocks noGrp="1"/>
          </p:cNvSpPr>
          <p:nvPr>
            <p:ph type="title" hasCustomPrompt="1"/>
          </p:nvPr>
        </p:nvSpPr>
        <p:spPr>
          <a:xfrm>
            <a:off x="766764" y="908050"/>
            <a:ext cx="5149850" cy="611342"/>
          </a:xfrm>
        </p:spPr>
        <p:txBody>
          <a:bodyPr/>
          <a:lstStyle>
            <a:lvl1pPr>
              <a:defRPr/>
            </a:lvl1pPr>
          </a:lstStyle>
          <a:p>
            <a:r>
              <a:rPr lang="sv-SE" noProof="0" dirty="0" err="1"/>
              <a:t>Click</a:t>
            </a:r>
            <a:r>
              <a:rPr lang="sv-SE" noProof="0" dirty="0"/>
              <a:t> to </a:t>
            </a:r>
            <a:r>
              <a:rPr lang="sv-SE" noProof="0" dirty="0" err="1"/>
              <a:t>add</a:t>
            </a:r>
            <a:r>
              <a:rPr lang="sv-SE" noProof="0" dirty="0"/>
              <a:t> </a:t>
            </a:r>
            <a:r>
              <a:rPr lang="sv-SE" noProof="0" dirty="0" err="1"/>
              <a:t>title</a:t>
            </a:r>
            <a:endParaRPr lang="sv-SE" noProof="0" dirty="0"/>
          </a:p>
        </p:txBody>
      </p:sp>
      <p:sp>
        <p:nvSpPr>
          <p:cNvPr id="3" name="Content Placeholder">
            <a:extLst>
              <a:ext uri="{FF2B5EF4-FFF2-40B4-BE49-F238E27FC236}">
                <a16:creationId xmlns:a16="http://schemas.microsoft.com/office/drawing/2014/main" id="{71AD1114-CEFD-93CA-7E61-34C1F678731C}"/>
              </a:ext>
            </a:extLst>
          </p:cNvPr>
          <p:cNvSpPr>
            <a:spLocks noGrp="1"/>
          </p:cNvSpPr>
          <p:nvPr>
            <p:ph idx="1" hasCustomPrompt="1"/>
          </p:nvPr>
        </p:nvSpPr>
        <p:spPr>
          <a:xfrm>
            <a:off x="766763" y="1736725"/>
            <a:ext cx="5149850" cy="4248150"/>
          </a:xfrm>
        </p:spPr>
        <p:txBody>
          <a:bodyPr>
            <a:noAutofit/>
          </a:bodyPr>
          <a:lstStyle>
            <a:lvl1pPr>
              <a:defRPr/>
            </a:lvl1pPr>
          </a:lstStyle>
          <a:p>
            <a:pPr lvl="0"/>
            <a:r>
              <a:rPr lang="sv-SE" noProof="0" dirty="0" err="1"/>
              <a:t>Click</a:t>
            </a:r>
            <a:r>
              <a:rPr lang="sv-SE" noProof="0" dirty="0"/>
              <a:t> to </a:t>
            </a:r>
            <a:r>
              <a:rPr lang="sv-SE" noProof="0" dirty="0" err="1"/>
              <a:t>add</a:t>
            </a:r>
            <a:r>
              <a:rPr lang="sv-SE" noProof="0" dirty="0"/>
              <a:t> text</a:t>
            </a:r>
          </a:p>
          <a:p>
            <a:pPr lvl="1"/>
            <a:r>
              <a:rPr lang="sv-SE" noProof="0" dirty="0"/>
              <a:t>Second </a:t>
            </a:r>
            <a:r>
              <a:rPr lang="sv-SE" noProof="0" dirty="0" err="1"/>
              <a:t>level</a:t>
            </a:r>
            <a:endParaRPr lang="sv-SE" noProof="0" dirty="0"/>
          </a:p>
          <a:p>
            <a:pPr lvl="2"/>
            <a:r>
              <a:rPr lang="sv-SE" noProof="0" dirty="0" err="1"/>
              <a:t>Third</a:t>
            </a:r>
            <a:r>
              <a:rPr lang="sv-SE" noProof="0" dirty="0"/>
              <a:t> </a:t>
            </a:r>
            <a:r>
              <a:rPr lang="sv-SE" noProof="0" dirty="0" err="1"/>
              <a:t>level</a:t>
            </a:r>
            <a:endParaRPr lang="sv-SE" noProof="0" dirty="0"/>
          </a:p>
          <a:p>
            <a:pPr lvl="3"/>
            <a:r>
              <a:rPr lang="sv-SE" noProof="0" dirty="0" err="1"/>
              <a:t>Fourth</a:t>
            </a:r>
            <a:r>
              <a:rPr lang="sv-SE" noProof="0" dirty="0"/>
              <a:t> </a:t>
            </a:r>
            <a:r>
              <a:rPr lang="sv-SE" noProof="0" dirty="0" err="1"/>
              <a:t>level</a:t>
            </a:r>
            <a:endParaRPr lang="sv-SE" noProof="0" dirty="0"/>
          </a:p>
          <a:p>
            <a:pPr lvl="4"/>
            <a:r>
              <a:rPr lang="sv-SE" noProof="0" dirty="0" err="1"/>
              <a:t>Fifth</a:t>
            </a:r>
            <a:r>
              <a:rPr lang="sv-SE" noProof="0" dirty="0"/>
              <a:t> </a:t>
            </a:r>
            <a:r>
              <a:rPr lang="sv-SE" noProof="0" dirty="0" err="1"/>
              <a:t>level</a:t>
            </a:r>
            <a:endParaRPr lang="sv-SE" noProof="0" dirty="0"/>
          </a:p>
        </p:txBody>
      </p:sp>
      <p:sp>
        <p:nvSpPr>
          <p:cNvPr id="7" name="Picture Placeholder">
            <a:extLst>
              <a:ext uri="{FF2B5EF4-FFF2-40B4-BE49-F238E27FC236}">
                <a16:creationId xmlns:a16="http://schemas.microsoft.com/office/drawing/2014/main" id="{0A45DB56-2454-50E3-F487-245C65150813}"/>
              </a:ext>
            </a:extLst>
          </p:cNvPr>
          <p:cNvSpPr>
            <a:spLocks noGrp="1"/>
          </p:cNvSpPr>
          <p:nvPr>
            <p:ph type="pic" sz="quarter" idx="13"/>
          </p:nvPr>
        </p:nvSpPr>
        <p:spPr>
          <a:xfrm>
            <a:off x="6275388" y="908051"/>
            <a:ext cx="5149850" cy="5076824"/>
          </a:xfrm>
          <a:solidFill>
            <a:schemeClr val="bg1">
              <a:lumMod val="95000"/>
            </a:schemeClr>
          </a:solidFill>
        </p:spPr>
        <p:txBody>
          <a:bodyPr/>
          <a:lstStyle/>
          <a:p>
            <a:r>
              <a:rPr lang="sv-SE" noProof="0" dirty="0"/>
              <a:t>Klicka på ikonen för att lägga till en bild</a:t>
            </a:r>
          </a:p>
        </p:txBody>
      </p:sp>
      <p:sp>
        <p:nvSpPr>
          <p:cNvPr id="5" name="Footer Placeholder">
            <a:extLst>
              <a:ext uri="{FF2B5EF4-FFF2-40B4-BE49-F238E27FC236}">
                <a16:creationId xmlns:a16="http://schemas.microsoft.com/office/drawing/2014/main" id="{B00213EE-F44C-CF8B-571C-C100B45CDCB8}"/>
              </a:ext>
            </a:extLst>
          </p:cNvPr>
          <p:cNvSpPr>
            <a:spLocks noGrp="1"/>
          </p:cNvSpPr>
          <p:nvPr>
            <p:ph type="ftr" sz="quarter" idx="11"/>
          </p:nvPr>
        </p:nvSpPr>
        <p:spPr>
          <a:xfrm>
            <a:off x="766762" y="498159"/>
            <a:ext cx="5149851" cy="196952"/>
          </a:xfrm>
        </p:spPr>
        <p:txBody>
          <a:bodyPr>
            <a:noAutofit/>
          </a:bodyPr>
          <a:lstStyle/>
          <a:p>
            <a:endParaRPr lang="sv-SE" noProof="0" dirty="0"/>
          </a:p>
        </p:txBody>
      </p:sp>
      <p:sp>
        <p:nvSpPr>
          <p:cNvPr id="6" name="Slide Number Placeholder">
            <a:extLst>
              <a:ext uri="{FF2B5EF4-FFF2-40B4-BE49-F238E27FC236}">
                <a16:creationId xmlns:a16="http://schemas.microsoft.com/office/drawing/2014/main" id="{ABC4F4BC-59B5-184C-D49D-798DF091251C}"/>
              </a:ext>
            </a:extLst>
          </p:cNvPr>
          <p:cNvSpPr>
            <a:spLocks noGrp="1"/>
          </p:cNvSpPr>
          <p:nvPr>
            <p:ph type="sldNum" sz="quarter" idx="12"/>
          </p:nvPr>
        </p:nvSpPr>
        <p:spPr/>
        <p:txBody>
          <a:bodyPr/>
          <a:lstStyle/>
          <a:p>
            <a:fld id="{324CE689-AC5E-477D-9F97-F6471193E79E}" type="slidenum">
              <a:rPr lang="sv-SE" noProof="0" smtClean="0"/>
              <a:t>‹#›</a:t>
            </a:fld>
            <a:endParaRPr lang="sv-SE" noProof="0" dirty="0"/>
          </a:p>
        </p:txBody>
      </p:sp>
      <p:sp>
        <p:nvSpPr>
          <p:cNvPr id="4" name="Date Placeholder">
            <a:extLst>
              <a:ext uri="{FF2B5EF4-FFF2-40B4-BE49-F238E27FC236}">
                <a16:creationId xmlns:a16="http://schemas.microsoft.com/office/drawing/2014/main" id="{E411F199-586A-4184-D898-81CD3C63AF15}"/>
              </a:ext>
            </a:extLst>
          </p:cNvPr>
          <p:cNvSpPr>
            <a:spLocks noGrp="1"/>
          </p:cNvSpPr>
          <p:nvPr>
            <p:ph type="dt" sz="half" idx="10"/>
          </p:nvPr>
        </p:nvSpPr>
        <p:spPr/>
        <p:txBody>
          <a:bodyPr/>
          <a:lstStyle/>
          <a:p>
            <a:fld id="{E573910C-B267-4058-94DF-A04C8ED61FD7}" type="datetime1">
              <a:rPr lang="sv-SE" noProof="0" smtClean="0"/>
              <a:t>2026-09-07</a:t>
            </a:fld>
            <a:endParaRPr lang="sv-SE" noProof="0" dirty="0"/>
          </a:p>
        </p:txBody>
      </p:sp>
    </p:spTree>
    <p:extLst>
      <p:ext uri="{BB962C8B-B14F-4D97-AF65-F5344CB8AC3E}">
        <p14:creationId xmlns:p14="http://schemas.microsoft.com/office/powerpoint/2010/main" val="597832550"/>
      </p:ext>
    </p:extLst>
  </p:cSld>
  <p:clrMapOvr>
    <a:masterClrMapping/>
  </p:clrMapOvr>
  <p:extLst>
    <p:ext uri="{DCECCB84-F9BA-43D5-87BE-67443E8EF086}">
      <p15:sldGuideLst xmlns:p15="http://schemas.microsoft.com/office/powerpoint/2012/main">
        <p15:guide id="1" pos="3727">
          <p15:clr>
            <a:srgbClr val="FBAE40"/>
          </p15:clr>
        </p15:guide>
        <p15:guide id="2" pos="3953">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hree Column Text">
    <p:spTree>
      <p:nvGrpSpPr>
        <p:cNvPr id="1" name=""/>
        <p:cNvGrpSpPr/>
        <p:nvPr/>
      </p:nvGrpSpPr>
      <p:grpSpPr>
        <a:xfrm>
          <a:off x="0" y="0"/>
          <a:ext cx="0" cy="0"/>
          <a:chOff x="0" y="0"/>
          <a:chExt cx="0" cy="0"/>
        </a:xfrm>
      </p:grpSpPr>
      <p:sp>
        <p:nvSpPr>
          <p:cNvPr id="10" name="Title 9">
            <a:extLst>
              <a:ext uri="{FF2B5EF4-FFF2-40B4-BE49-F238E27FC236}">
                <a16:creationId xmlns:a16="http://schemas.microsoft.com/office/drawing/2014/main" id="{CBDF233A-208A-BAD3-47EF-77847017E4EC}"/>
              </a:ext>
            </a:extLst>
          </p:cNvPr>
          <p:cNvSpPr>
            <a:spLocks noGrp="1"/>
          </p:cNvSpPr>
          <p:nvPr>
            <p:ph type="title" hasCustomPrompt="1"/>
          </p:nvPr>
        </p:nvSpPr>
        <p:spPr>
          <a:xfrm>
            <a:off x="766764" y="908050"/>
            <a:ext cx="10659084" cy="611342"/>
          </a:xfrm>
        </p:spPr>
        <p:txBody>
          <a:bodyPr/>
          <a:lstStyle>
            <a:lvl1pPr>
              <a:defRPr/>
            </a:lvl1pPr>
          </a:lstStyle>
          <a:p>
            <a:r>
              <a:rPr lang="sv-SE" noProof="0" dirty="0" err="1"/>
              <a:t>Click</a:t>
            </a:r>
            <a:r>
              <a:rPr lang="sv-SE" noProof="0" dirty="0"/>
              <a:t> to </a:t>
            </a:r>
            <a:r>
              <a:rPr lang="sv-SE" noProof="0" dirty="0" err="1"/>
              <a:t>add</a:t>
            </a:r>
            <a:r>
              <a:rPr lang="sv-SE" noProof="0" dirty="0"/>
              <a:t> </a:t>
            </a:r>
            <a:r>
              <a:rPr lang="sv-SE" noProof="0" dirty="0" err="1"/>
              <a:t>title</a:t>
            </a:r>
            <a:endParaRPr lang="sv-SE" noProof="0" dirty="0"/>
          </a:p>
        </p:txBody>
      </p:sp>
      <p:sp>
        <p:nvSpPr>
          <p:cNvPr id="5" name="Footer Placeholder">
            <a:extLst>
              <a:ext uri="{FF2B5EF4-FFF2-40B4-BE49-F238E27FC236}">
                <a16:creationId xmlns:a16="http://schemas.microsoft.com/office/drawing/2014/main" id="{B00213EE-F44C-CF8B-571C-C100B45CDCB8}"/>
              </a:ext>
            </a:extLst>
          </p:cNvPr>
          <p:cNvSpPr>
            <a:spLocks noGrp="1"/>
          </p:cNvSpPr>
          <p:nvPr>
            <p:ph type="ftr" sz="quarter" idx="11"/>
          </p:nvPr>
        </p:nvSpPr>
        <p:spPr>
          <a:xfrm>
            <a:off x="766762" y="498159"/>
            <a:ext cx="5149851" cy="196952"/>
          </a:xfrm>
        </p:spPr>
        <p:txBody>
          <a:bodyPr>
            <a:noAutofit/>
          </a:bodyPr>
          <a:lstStyle/>
          <a:p>
            <a:endParaRPr lang="sv-SE" noProof="0" dirty="0"/>
          </a:p>
        </p:txBody>
      </p:sp>
      <p:sp>
        <p:nvSpPr>
          <p:cNvPr id="6" name="Slide Number Placeholder">
            <a:extLst>
              <a:ext uri="{FF2B5EF4-FFF2-40B4-BE49-F238E27FC236}">
                <a16:creationId xmlns:a16="http://schemas.microsoft.com/office/drawing/2014/main" id="{ABC4F4BC-59B5-184C-D49D-798DF091251C}"/>
              </a:ext>
            </a:extLst>
          </p:cNvPr>
          <p:cNvSpPr>
            <a:spLocks noGrp="1"/>
          </p:cNvSpPr>
          <p:nvPr>
            <p:ph type="sldNum" sz="quarter" idx="12"/>
          </p:nvPr>
        </p:nvSpPr>
        <p:spPr/>
        <p:txBody>
          <a:bodyPr/>
          <a:lstStyle/>
          <a:p>
            <a:fld id="{324CE689-AC5E-477D-9F97-F6471193E79E}" type="slidenum">
              <a:rPr lang="sv-SE" noProof="0" smtClean="0"/>
              <a:t>‹#›</a:t>
            </a:fld>
            <a:endParaRPr lang="sv-SE" noProof="0" dirty="0"/>
          </a:p>
        </p:txBody>
      </p:sp>
      <p:sp>
        <p:nvSpPr>
          <p:cNvPr id="4" name="Date Placeholder">
            <a:extLst>
              <a:ext uri="{FF2B5EF4-FFF2-40B4-BE49-F238E27FC236}">
                <a16:creationId xmlns:a16="http://schemas.microsoft.com/office/drawing/2014/main" id="{E411F199-586A-4184-D898-81CD3C63AF15}"/>
              </a:ext>
            </a:extLst>
          </p:cNvPr>
          <p:cNvSpPr>
            <a:spLocks noGrp="1"/>
          </p:cNvSpPr>
          <p:nvPr>
            <p:ph type="dt" sz="half" idx="10"/>
          </p:nvPr>
        </p:nvSpPr>
        <p:spPr/>
        <p:txBody>
          <a:bodyPr/>
          <a:lstStyle/>
          <a:p>
            <a:fld id="{98C995DD-8A98-4480-85DF-DE118644DC0B}" type="datetime1">
              <a:rPr lang="sv-SE" noProof="0" smtClean="0"/>
              <a:t>2026-09-07</a:t>
            </a:fld>
            <a:endParaRPr lang="sv-SE" noProof="0" dirty="0"/>
          </a:p>
        </p:txBody>
      </p:sp>
      <p:sp>
        <p:nvSpPr>
          <p:cNvPr id="14" name="Text Placeholder 13">
            <a:extLst>
              <a:ext uri="{FF2B5EF4-FFF2-40B4-BE49-F238E27FC236}">
                <a16:creationId xmlns:a16="http://schemas.microsoft.com/office/drawing/2014/main" id="{B317A1AD-A666-DED5-A7C4-5FEEC74F98EB}"/>
              </a:ext>
            </a:extLst>
          </p:cNvPr>
          <p:cNvSpPr>
            <a:spLocks noGrp="1"/>
          </p:cNvSpPr>
          <p:nvPr>
            <p:ph type="body" sz="quarter" idx="13" hasCustomPrompt="1"/>
          </p:nvPr>
        </p:nvSpPr>
        <p:spPr>
          <a:xfrm>
            <a:off x="766763" y="1736725"/>
            <a:ext cx="3336925" cy="337796"/>
          </a:xfrm>
        </p:spPr>
        <p:txBody>
          <a:bodyPr/>
          <a:lstStyle>
            <a:lvl1pPr>
              <a:spcBef>
                <a:spcPts val="0"/>
              </a:spcBef>
              <a:buNone/>
              <a:defRPr sz="1800" b="1"/>
            </a:lvl1pPr>
          </a:lstStyle>
          <a:p>
            <a:pPr lvl="0"/>
            <a:r>
              <a:rPr lang="sv-SE" noProof="0" dirty="0" err="1"/>
              <a:t>Click</a:t>
            </a:r>
            <a:r>
              <a:rPr lang="sv-SE" noProof="0" dirty="0"/>
              <a:t> to </a:t>
            </a:r>
            <a:r>
              <a:rPr lang="sv-SE" noProof="0" dirty="0" err="1"/>
              <a:t>add</a:t>
            </a:r>
            <a:r>
              <a:rPr lang="sv-SE" noProof="0" dirty="0"/>
              <a:t> </a:t>
            </a:r>
            <a:r>
              <a:rPr lang="sv-SE" noProof="0" dirty="0" err="1"/>
              <a:t>title</a:t>
            </a:r>
            <a:endParaRPr lang="sv-SE" noProof="0" dirty="0"/>
          </a:p>
        </p:txBody>
      </p:sp>
      <p:sp>
        <p:nvSpPr>
          <p:cNvPr id="15" name="Text Placeholder 13">
            <a:extLst>
              <a:ext uri="{FF2B5EF4-FFF2-40B4-BE49-F238E27FC236}">
                <a16:creationId xmlns:a16="http://schemas.microsoft.com/office/drawing/2014/main" id="{48CDC130-8AB7-41DA-3B7E-968C90427B68}"/>
              </a:ext>
            </a:extLst>
          </p:cNvPr>
          <p:cNvSpPr>
            <a:spLocks noGrp="1"/>
          </p:cNvSpPr>
          <p:nvPr>
            <p:ph type="body" sz="quarter" idx="14"/>
          </p:nvPr>
        </p:nvSpPr>
        <p:spPr>
          <a:xfrm>
            <a:off x="766763" y="2166426"/>
            <a:ext cx="3336925" cy="3818450"/>
          </a:xfrm>
        </p:spPr>
        <p:txBody>
          <a:bodyPr/>
          <a:lstStyle/>
          <a:p>
            <a:pPr lvl="0"/>
            <a:r>
              <a:rPr lang="sv-SE" noProof="0" dirty="0"/>
              <a:t>Klicka här för att ändra format på bakgrundstexten</a:t>
            </a:r>
          </a:p>
          <a:p>
            <a:pPr lvl="1"/>
            <a:r>
              <a:rPr lang="sv-SE" noProof="0" dirty="0"/>
              <a:t>Nivå två</a:t>
            </a:r>
          </a:p>
          <a:p>
            <a:pPr lvl="2"/>
            <a:r>
              <a:rPr lang="sv-SE" noProof="0" dirty="0"/>
              <a:t>Nivå tre</a:t>
            </a:r>
          </a:p>
          <a:p>
            <a:pPr lvl="3"/>
            <a:r>
              <a:rPr lang="sv-SE" noProof="0" dirty="0"/>
              <a:t>Nivå fyra</a:t>
            </a:r>
          </a:p>
          <a:p>
            <a:pPr lvl="4"/>
            <a:r>
              <a:rPr lang="sv-SE" noProof="0" dirty="0"/>
              <a:t>Nivå fem</a:t>
            </a:r>
          </a:p>
        </p:txBody>
      </p:sp>
      <p:sp>
        <p:nvSpPr>
          <p:cNvPr id="16" name="Text Placeholder 13">
            <a:extLst>
              <a:ext uri="{FF2B5EF4-FFF2-40B4-BE49-F238E27FC236}">
                <a16:creationId xmlns:a16="http://schemas.microsoft.com/office/drawing/2014/main" id="{969A4DED-5C54-F00C-446F-4E38501C860A}"/>
              </a:ext>
            </a:extLst>
          </p:cNvPr>
          <p:cNvSpPr>
            <a:spLocks noGrp="1"/>
          </p:cNvSpPr>
          <p:nvPr>
            <p:ph type="body" sz="quarter" idx="15" hasCustomPrompt="1"/>
          </p:nvPr>
        </p:nvSpPr>
        <p:spPr>
          <a:xfrm>
            <a:off x="4427843" y="1736725"/>
            <a:ext cx="3336925" cy="337796"/>
          </a:xfrm>
        </p:spPr>
        <p:txBody>
          <a:bodyPr/>
          <a:lstStyle>
            <a:lvl1pPr>
              <a:spcBef>
                <a:spcPts val="0"/>
              </a:spcBef>
              <a:buNone/>
              <a:defRPr sz="1800" b="1"/>
            </a:lvl1pPr>
          </a:lstStyle>
          <a:p>
            <a:pPr lvl="0"/>
            <a:r>
              <a:rPr lang="sv-SE" noProof="0" dirty="0" err="1"/>
              <a:t>Click</a:t>
            </a:r>
            <a:r>
              <a:rPr lang="sv-SE" noProof="0" dirty="0"/>
              <a:t> to </a:t>
            </a:r>
            <a:r>
              <a:rPr lang="sv-SE" noProof="0" dirty="0" err="1"/>
              <a:t>add</a:t>
            </a:r>
            <a:r>
              <a:rPr lang="sv-SE" noProof="0" dirty="0"/>
              <a:t> </a:t>
            </a:r>
            <a:r>
              <a:rPr lang="sv-SE" noProof="0" dirty="0" err="1"/>
              <a:t>title</a:t>
            </a:r>
            <a:endParaRPr lang="sv-SE" noProof="0" dirty="0"/>
          </a:p>
        </p:txBody>
      </p:sp>
      <p:sp>
        <p:nvSpPr>
          <p:cNvPr id="17" name="Text Placeholder 13">
            <a:extLst>
              <a:ext uri="{FF2B5EF4-FFF2-40B4-BE49-F238E27FC236}">
                <a16:creationId xmlns:a16="http://schemas.microsoft.com/office/drawing/2014/main" id="{57724FFE-97AA-FA1D-9003-C97D71864127}"/>
              </a:ext>
            </a:extLst>
          </p:cNvPr>
          <p:cNvSpPr>
            <a:spLocks noGrp="1"/>
          </p:cNvSpPr>
          <p:nvPr>
            <p:ph type="body" sz="quarter" idx="16"/>
          </p:nvPr>
        </p:nvSpPr>
        <p:spPr>
          <a:xfrm>
            <a:off x="4427843" y="2166426"/>
            <a:ext cx="3336925" cy="3818450"/>
          </a:xfrm>
        </p:spPr>
        <p:txBody>
          <a:bodyPr/>
          <a:lstStyle/>
          <a:p>
            <a:pPr lvl="0"/>
            <a:r>
              <a:rPr lang="sv-SE" noProof="0" dirty="0"/>
              <a:t>Klicka här för att ändra format på bakgrundstexten</a:t>
            </a:r>
          </a:p>
          <a:p>
            <a:pPr lvl="1"/>
            <a:r>
              <a:rPr lang="sv-SE" noProof="0" dirty="0"/>
              <a:t>Nivå två</a:t>
            </a:r>
          </a:p>
          <a:p>
            <a:pPr lvl="2"/>
            <a:r>
              <a:rPr lang="sv-SE" noProof="0" dirty="0"/>
              <a:t>Nivå tre</a:t>
            </a:r>
          </a:p>
          <a:p>
            <a:pPr lvl="3"/>
            <a:r>
              <a:rPr lang="sv-SE" noProof="0" dirty="0"/>
              <a:t>Nivå fyra</a:t>
            </a:r>
          </a:p>
          <a:p>
            <a:pPr lvl="4"/>
            <a:r>
              <a:rPr lang="sv-SE" noProof="0" dirty="0"/>
              <a:t>Nivå fem</a:t>
            </a:r>
          </a:p>
        </p:txBody>
      </p:sp>
      <p:sp>
        <p:nvSpPr>
          <p:cNvPr id="18" name="Text Placeholder 13">
            <a:extLst>
              <a:ext uri="{FF2B5EF4-FFF2-40B4-BE49-F238E27FC236}">
                <a16:creationId xmlns:a16="http://schemas.microsoft.com/office/drawing/2014/main" id="{A9D22989-2C5A-4ECD-0381-9587C8479912}"/>
              </a:ext>
            </a:extLst>
          </p:cNvPr>
          <p:cNvSpPr>
            <a:spLocks noGrp="1"/>
          </p:cNvSpPr>
          <p:nvPr>
            <p:ph type="body" sz="quarter" idx="17" hasCustomPrompt="1"/>
          </p:nvPr>
        </p:nvSpPr>
        <p:spPr>
          <a:xfrm>
            <a:off x="8088923" y="1736725"/>
            <a:ext cx="3336925" cy="337796"/>
          </a:xfrm>
        </p:spPr>
        <p:txBody>
          <a:bodyPr/>
          <a:lstStyle>
            <a:lvl1pPr>
              <a:spcBef>
                <a:spcPts val="0"/>
              </a:spcBef>
              <a:buNone/>
              <a:defRPr sz="1800" b="1"/>
            </a:lvl1pPr>
          </a:lstStyle>
          <a:p>
            <a:pPr lvl="0"/>
            <a:r>
              <a:rPr lang="sv-SE" noProof="0" dirty="0" err="1"/>
              <a:t>Click</a:t>
            </a:r>
            <a:r>
              <a:rPr lang="sv-SE" noProof="0" dirty="0"/>
              <a:t> to </a:t>
            </a:r>
            <a:r>
              <a:rPr lang="sv-SE" noProof="0" dirty="0" err="1"/>
              <a:t>add</a:t>
            </a:r>
            <a:r>
              <a:rPr lang="sv-SE" noProof="0" dirty="0"/>
              <a:t> </a:t>
            </a:r>
            <a:r>
              <a:rPr lang="sv-SE" noProof="0" dirty="0" err="1"/>
              <a:t>title</a:t>
            </a:r>
            <a:endParaRPr lang="sv-SE" noProof="0" dirty="0"/>
          </a:p>
        </p:txBody>
      </p:sp>
      <p:sp>
        <p:nvSpPr>
          <p:cNvPr id="19" name="Text Placeholder 13">
            <a:extLst>
              <a:ext uri="{FF2B5EF4-FFF2-40B4-BE49-F238E27FC236}">
                <a16:creationId xmlns:a16="http://schemas.microsoft.com/office/drawing/2014/main" id="{B4BF79C7-6F43-7F9B-A1BD-E2DA05A18691}"/>
              </a:ext>
            </a:extLst>
          </p:cNvPr>
          <p:cNvSpPr>
            <a:spLocks noGrp="1"/>
          </p:cNvSpPr>
          <p:nvPr>
            <p:ph type="body" sz="quarter" idx="18"/>
          </p:nvPr>
        </p:nvSpPr>
        <p:spPr>
          <a:xfrm>
            <a:off x="8088923" y="2166426"/>
            <a:ext cx="3336925" cy="3818450"/>
          </a:xfrm>
        </p:spPr>
        <p:txBody>
          <a:bodyPr/>
          <a:lstStyle/>
          <a:p>
            <a:pPr lvl="0"/>
            <a:r>
              <a:rPr lang="sv-SE" noProof="0" dirty="0"/>
              <a:t>Klicka här för att ändra format på bakgrundstexten</a:t>
            </a:r>
          </a:p>
          <a:p>
            <a:pPr lvl="1"/>
            <a:r>
              <a:rPr lang="sv-SE" noProof="0" dirty="0"/>
              <a:t>Nivå två</a:t>
            </a:r>
          </a:p>
          <a:p>
            <a:pPr lvl="2"/>
            <a:r>
              <a:rPr lang="sv-SE" noProof="0" dirty="0"/>
              <a:t>Nivå tre</a:t>
            </a:r>
          </a:p>
          <a:p>
            <a:pPr lvl="3"/>
            <a:r>
              <a:rPr lang="sv-SE" noProof="0" dirty="0"/>
              <a:t>Nivå fyra</a:t>
            </a:r>
          </a:p>
          <a:p>
            <a:pPr lvl="4"/>
            <a:r>
              <a:rPr lang="sv-SE" noProof="0" dirty="0"/>
              <a:t>Nivå fem</a:t>
            </a:r>
          </a:p>
        </p:txBody>
      </p:sp>
    </p:spTree>
    <p:extLst>
      <p:ext uri="{BB962C8B-B14F-4D97-AF65-F5344CB8AC3E}">
        <p14:creationId xmlns:p14="http://schemas.microsoft.com/office/powerpoint/2010/main" val="2972529849"/>
      </p:ext>
    </p:extLst>
  </p:cSld>
  <p:clrMapOvr>
    <a:masterClrMapping/>
  </p:clrMapOvr>
  <p:extLst>
    <p:ext uri="{DCECCB84-F9BA-43D5-87BE-67443E8EF086}">
      <p15:sldGuideLst xmlns:p15="http://schemas.microsoft.com/office/powerpoint/2012/main">
        <p15:guide id="1" pos="3727">
          <p15:clr>
            <a:srgbClr val="FBAE40"/>
          </p15:clr>
        </p15:guide>
        <p15:guide id="2" pos="3953">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hree Content and Text">
    <p:spTree>
      <p:nvGrpSpPr>
        <p:cNvPr id="1" name=""/>
        <p:cNvGrpSpPr/>
        <p:nvPr/>
      </p:nvGrpSpPr>
      <p:grpSpPr>
        <a:xfrm>
          <a:off x="0" y="0"/>
          <a:ext cx="0" cy="0"/>
          <a:chOff x="0" y="0"/>
          <a:chExt cx="0" cy="0"/>
        </a:xfrm>
      </p:grpSpPr>
      <p:sp>
        <p:nvSpPr>
          <p:cNvPr id="10" name="Title 9">
            <a:extLst>
              <a:ext uri="{FF2B5EF4-FFF2-40B4-BE49-F238E27FC236}">
                <a16:creationId xmlns:a16="http://schemas.microsoft.com/office/drawing/2014/main" id="{CBDF233A-208A-BAD3-47EF-77847017E4EC}"/>
              </a:ext>
            </a:extLst>
          </p:cNvPr>
          <p:cNvSpPr>
            <a:spLocks noGrp="1"/>
          </p:cNvSpPr>
          <p:nvPr>
            <p:ph type="title" hasCustomPrompt="1"/>
          </p:nvPr>
        </p:nvSpPr>
        <p:spPr>
          <a:xfrm>
            <a:off x="766764" y="908050"/>
            <a:ext cx="10658474" cy="611342"/>
          </a:xfrm>
        </p:spPr>
        <p:txBody>
          <a:bodyPr/>
          <a:lstStyle>
            <a:lvl1pPr>
              <a:defRPr/>
            </a:lvl1pPr>
          </a:lstStyle>
          <a:p>
            <a:r>
              <a:rPr lang="sv-SE" noProof="0" dirty="0" err="1"/>
              <a:t>Click</a:t>
            </a:r>
            <a:r>
              <a:rPr lang="sv-SE" noProof="0" dirty="0"/>
              <a:t> to </a:t>
            </a:r>
            <a:r>
              <a:rPr lang="sv-SE" noProof="0" dirty="0" err="1"/>
              <a:t>add</a:t>
            </a:r>
            <a:r>
              <a:rPr lang="sv-SE" noProof="0" dirty="0"/>
              <a:t> </a:t>
            </a:r>
            <a:r>
              <a:rPr lang="sv-SE" noProof="0" dirty="0" err="1"/>
              <a:t>title</a:t>
            </a:r>
            <a:endParaRPr lang="sv-SE" noProof="0" dirty="0"/>
          </a:p>
        </p:txBody>
      </p:sp>
      <p:sp>
        <p:nvSpPr>
          <p:cNvPr id="5" name="Footer Placeholder">
            <a:extLst>
              <a:ext uri="{FF2B5EF4-FFF2-40B4-BE49-F238E27FC236}">
                <a16:creationId xmlns:a16="http://schemas.microsoft.com/office/drawing/2014/main" id="{B00213EE-F44C-CF8B-571C-C100B45CDCB8}"/>
              </a:ext>
            </a:extLst>
          </p:cNvPr>
          <p:cNvSpPr>
            <a:spLocks noGrp="1"/>
          </p:cNvSpPr>
          <p:nvPr>
            <p:ph type="ftr" sz="quarter" idx="11"/>
          </p:nvPr>
        </p:nvSpPr>
        <p:spPr>
          <a:xfrm>
            <a:off x="766762" y="498159"/>
            <a:ext cx="5149851" cy="196952"/>
          </a:xfrm>
        </p:spPr>
        <p:txBody>
          <a:bodyPr>
            <a:noAutofit/>
          </a:bodyPr>
          <a:lstStyle/>
          <a:p>
            <a:endParaRPr lang="sv-SE" noProof="0" dirty="0"/>
          </a:p>
        </p:txBody>
      </p:sp>
      <p:sp>
        <p:nvSpPr>
          <p:cNvPr id="6" name="Slide Number Placeholder">
            <a:extLst>
              <a:ext uri="{FF2B5EF4-FFF2-40B4-BE49-F238E27FC236}">
                <a16:creationId xmlns:a16="http://schemas.microsoft.com/office/drawing/2014/main" id="{ABC4F4BC-59B5-184C-D49D-798DF091251C}"/>
              </a:ext>
            </a:extLst>
          </p:cNvPr>
          <p:cNvSpPr>
            <a:spLocks noGrp="1"/>
          </p:cNvSpPr>
          <p:nvPr>
            <p:ph type="sldNum" sz="quarter" idx="12"/>
          </p:nvPr>
        </p:nvSpPr>
        <p:spPr/>
        <p:txBody>
          <a:bodyPr/>
          <a:lstStyle/>
          <a:p>
            <a:fld id="{324CE689-AC5E-477D-9F97-F6471193E79E}" type="slidenum">
              <a:rPr lang="sv-SE" noProof="0" smtClean="0"/>
              <a:t>‹#›</a:t>
            </a:fld>
            <a:endParaRPr lang="sv-SE" noProof="0" dirty="0"/>
          </a:p>
        </p:txBody>
      </p:sp>
      <p:sp>
        <p:nvSpPr>
          <p:cNvPr id="4" name="Date Placeholder">
            <a:extLst>
              <a:ext uri="{FF2B5EF4-FFF2-40B4-BE49-F238E27FC236}">
                <a16:creationId xmlns:a16="http://schemas.microsoft.com/office/drawing/2014/main" id="{E411F199-586A-4184-D898-81CD3C63AF15}"/>
              </a:ext>
            </a:extLst>
          </p:cNvPr>
          <p:cNvSpPr>
            <a:spLocks noGrp="1"/>
          </p:cNvSpPr>
          <p:nvPr>
            <p:ph type="dt" sz="half" idx="10"/>
          </p:nvPr>
        </p:nvSpPr>
        <p:spPr/>
        <p:txBody>
          <a:bodyPr/>
          <a:lstStyle/>
          <a:p>
            <a:fld id="{9DDC8599-9AC1-47AF-8B13-AA50E802AA35}" type="datetime1">
              <a:rPr lang="sv-SE" noProof="0" smtClean="0"/>
              <a:t>2026-09-07</a:t>
            </a:fld>
            <a:endParaRPr lang="sv-SE" noProof="0" dirty="0"/>
          </a:p>
        </p:txBody>
      </p:sp>
      <p:sp>
        <p:nvSpPr>
          <p:cNvPr id="14" name="Text Placeholder 13">
            <a:extLst>
              <a:ext uri="{FF2B5EF4-FFF2-40B4-BE49-F238E27FC236}">
                <a16:creationId xmlns:a16="http://schemas.microsoft.com/office/drawing/2014/main" id="{B317A1AD-A666-DED5-A7C4-5FEEC74F98EB}"/>
              </a:ext>
            </a:extLst>
          </p:cNvPr>
          <p:cNvSpPr>
            <a:spLocks noGrp="1"/>
          </p:cNvSpPr>
          <p:nvPr>
            <p:ph type="body" sz="quarter" idx="13" hasCustomPrompt="1"/>
          </p:nvPr>
        </p:nvSpPr>
        <p:spPr>
          <a:xfrm>
            <a:off x="766763" y="4323472"/>
            <a:ext cx="3336925" cy="337796"/>
          </a:xfrm>
        </p:spPr>
        <p:txBody>
          <a:bodyPr/>
          <a:lstStyle>
            <a:lvl1pPr>
              <a:spcBef>
                <a:spcPts val="0"/>
              </a:spcBef>
              <a:buNone/>
              <a:defRPr sz="1800" b="1"/>
            </a:lvl1pPr>
          </a:lstStyle>
          <a:p>
            <a:pPr lvl="0"/>
            <a:r>
              <a:rPr lang="sv-SE" noProof="0" dirty="0" err="1"/>
              <a:t>Click</a:t>
            </a:r>
            <a:r>
              <a:rPr lang="sv-SE" noProof="0" dirty="0"/>
              <a:t> to </a:t>
            </a:r>
            <a:r>
              <a:rPr lang="sv-SE" noProof="0" dirty="0" err="1"/>
              <a:t>add</a:t>
            </a:r>
            <a:r>
              <a:rPr lang="sv-SE" noProof="0" dirty="0"/>
              <a:t> </a:t>
            </a:r>
            <a:r>
              <a:rPr lang="sv-SE" noProof="0" dirty="0" err="1"/>
              <a:t>title</a:t>
            </a:r>
            <a:endParaRPr lang="sv-SE" noProof="0" dirty="0"/>
          </a:p>
        </p:txBody>
      </p:sp>
      <p:sp>
        <p:nvSpPr>
          <p:cNvPr id="15" name="Text Placeholder 13">
            <a:extLst>
              <a:ext uri="{FF2B5EF4-FFF2-40B4-BE49-F238E27FC236}">
                <a16:creationId xmlns:a16="http://schemas.microsoft.com/office/drawing/2014/main" id="{48CDC130-8AB7-41DA-3B7E-968C90427B68}"/>
              </a:ext>
            </a:extLst>
          </p:cNvPr>
          <p:cNvSpPr>
            <a:spLocks noGrp="1"/>
          </p:cNvSpPr>
          <p:nvPr>
            <p:ph type="body" sz="quarter" idx="14"/>
          </p:nvPr>
        </p:nvSpPr>
        <p:spPr>
          <a:xfrm>
            <a:off x="766763" y="4729496"/>
            <a:ext cx="3336925" cy="1255379"/>
          </a:xfrm>
        </p:spPr>
        <p:txBody>
          <a:bodyPr/>
          <a:lstStyle/>
          <a:p>
            <a:pPr lvl="0"/>
            <a:r>
              <a:rPr lang="sv-SE" noProof="0" dirty="0"/>
              <a:t>Klicka här för att ändra format på bakgrundstexten</a:t>
            </a:r>
          </a:p>
          <a:p>
            <a:pPr lvl="1"/>
            <a:r>
              <a:rPr lang="sv-SE" noProof="0" dirty="0"/>
              <a:t>Nivå två</a:t>
            </a:r>
          </a:p>
          <a:p>
            <a:pPr lvl="2"/>
            <a:r>
              <a:rPr lang="sv-SE" noProof="0" dirty="0"/>
              <a:t>Nivå tre</a:t>
            </a:r>
          </a:p>
          <a:p>
            <a:pPr lvl="3"/>
            <a:r>
              <a:rPr lang="sv-SE" noProof="0" dirty="0"/>
              <a:t>Nivå fyra</a:t>
            </a:r>
          </a:p>
          <a:p>
            <a:pPr lvl="4"/>
            <a:r>
              <a:rPr lang="sv-SE" noProof="0" dirty="0"/>
              <a:t>Nivå fem</a:t>
            </a:r>
          </a:p>
        </p:txBody>
      </p:sp>
      <p:sp>
        <p:nvSpPr>
          <p:cNvPr id="16" name="Text Placeholder 13">
            <a:extLst>
              <a:ext uri="{FF2B5EF4-FFF2-40B4-BE49-F238E27FC236}">
                <a16:creationId xmlns:a16="http://schemas.microsoft.com/office/drawing/2014/main" id="{969A4DED-5C54-F00C-446F-4E38501C860A}"/>
              </a:ext>
            </a:extLst>
          </p:cNvPr>
          <p:cNvSpPr>
            <a:spLocks noGrp="1"/>
          </p:cNvSpPr>
          <p:nvPr>
            <p:ph type="body" sz="quarter" idx="15" hasCustomPrompt="1"/>
          </p:nvPr>
        </p:nvSpPr>
        <p:spPr>
          <a:xfrm>
            <a:off x="4427843" y="4323472"/>
            <a:ext cx="3336925" cy="337796"/>
          </a:xfrm>
        </p:spPr>
        <p:txBody>
          <a:bodyPr/>
          <a:lstStyle>
            <a:lvl1pPr>
              <a:spcBef>
                <a:spcPts val="0"/>
              </a:spcBef>
              <a:buNone/>
              <a:defRPr sz="1800" b="1"/>
            </a:lvl1pPr>
          </a:lstStyle>
          <a:p>
            <a:pPr lvl="0"/>
            <a:r>
              <a:rPr lang="sv-SE" noProof="0" dirty="0" err="1"/>
              <a:t>Click</a:t>
            </a:r>
            <a:r>
              <a:rPr lang="sv-SE" noProof="0" dirty="0"/>
              <a:t> to </a:t>
            </a:r>
            <a:r>
              <a:rPr lang="sv-SE" noProof="0" dirty="0" err="1"/>
              <a:t>add</a:t>
            </a:r>
            <a:r>
              <a:rPr lang="sv-SE" noProof="0" dirty="0"/>
              <a:t> </a:t>
            </a:r>
            <a:r>
              <a:rPr lang="sv-SE" noProof="0" dirty="0" err="1"/>
              <a:t>title</a:t>
            </a:r>
            <a:endParaRPr lang="sv-SE" noProof="0" dirty="0"/>
          </a:p>
        </p:txBody>
      </p:sp>
      <p:sp>
        <p:nvSpPr>
          <p:cNvPr id="17" name="Text Placeholder 13">
            <a:extLst>
              <a:ext uri="{FF2B5EF4-FFF2-40B4-BE49-F238E27FC236}">
                <a16:creationId xmlns:a16="http://schemas.microsoft.com/office/drawing/2014/main" id="{57724FFE-97AA-FA1D-9003-C97D71864127}"/>
              </a:ext>
            </a:extLst>
          </p:cNvPr>
          <p:cNvSpPr>
            <a:spLocks noGrp="1"/>
          </p:cNvSpPr>
          <p:nvPr>
            <p:ph type="body" sz="quarter" idx="16"/>
          </p:nvPr>
        </p:nvSpPr>
        <p:spPr>
          <a:xfrm>
            <a:off x="4427843" y="4729496"/>
            <a:ext cx="3336925" cy="1255379"/>
          </a:xfrm>
        </p:spPr>
        <p:txBody>
          <a:bodyPr/>
          <a:lstStyle/>
          <a:p>
            <a:pPr lvl="0"/>
            <a:r>
              <a:rPr lang="sv-SE" noProof="0" dirty="0"/>
              <a:t>Klicka här för att ändra format på bakgrundstexten</a:t>
            </a:r>
          </a:p>
          <a:p>
            <a:pPr lvl="1"/>
            <a:r>
              <a:rPr lang="sv-SE" noProof="0" dirty="0"/>
              <a:t>Nivå två</a:t>
            </a:r>
          </a:p>
          <a:p>
            <a:pPr lvl="2"/>
            <a:r>
              <a:rPr lang="sv-SE" noProof="0" dirty="0"/>
              <a:t>Nivå tre</a:t>
            </a:r>
          </a:p>
          <a:p>
            <a:pPr lvl="3"/>
            <a:r>
              <a:rPr lang="sv-SE" noProof="0" dirty="0"/>
              <a:t>Nivå fyra</a:t>
            </a:r>
          </a:p>
          <a:p>
            <a:pPr lvl="4"/>
            <a:r>
              <a:rPr lang="sv-SE" noProof="0" dirty="0"/>
              <a:t>Nivå fem</a:t>
            </a:r>
          </a:p>
        </p:txBody>
      </p:sp>
      <p:sp>
        <p:nvSpPr>
          <p:cNvPr id="18" name="Text Placeholder 13">
            <a:extLst>
              <a:ext uri="{FF2B5EF4-FFF2-40B4-BE49-F238E27FC236}">
                <a16:creationId xmlns:a16="http://schemas.microsoft.com/office/drawing/2014/main" id="{A9D22989-2C5A-4ECD-0381-9587C8479912}"/>
              </a:ext>
            </a:extLst>
          </p:cNvPr>
          <p:cNvSpPr>
            <a:spLocks noGrp="1"/>
          </p:cNvSpPr>
          <p:nvPr>
            <p:ph type="body" sz="quarter" idx="17" hasCustomPrompt="1"/>
          </p:nvPr>
        </p:nvSpPr>
        <p:spPr>
          <a:xfrm>
            <a:off x="8088923" y="4323472"/>
            <a:ext cx="3336925" cy="337796"/>
          </a:xfrm>
        </p:spPr>
        <p:txBody>
          <a:bodyPr/>
          <a:lstStyle>
            <a:lvl1pPr>
              <a:spcBef>
                <a:spcPts val="0"/>
              </a:spcBef>
              <a:buNone/>
              <a:defRPr sz="1800" b="1"/>
            </a:lvl1pPr>
          </a:lstStyle>
          <a:p>
            <a:pPr lvl="0"/>
            <a:r>
              <a:rPr lang="sv-SE" noProof="0" dirty="0" err="1"/>
              <a:t>Click</a:t>
            </a:r>
            <a:r>
              <a:rPr lang="sv-SE" noProof="0" dirty="0"/>
              <a:t> to </a:t>
            </a:r>
            <a:r>
              <a:rPr lang="sv-SE" noProof="0" dirty="0" err="1"/>
              <a:t>add</a:t>
            </a:r>
            <a:r>
              <a:rPr lang="sv-SE" noProof="0" dirty="0"/>
              <a:t> </a:t>
            </a:r>
            <a:r>
              <a:rPr lang="sv-SE" noProof="0" dirty="0" err="1"/>
              <a:t>title</a:t>
            </a:r>
            <a:endParaRPr lang="sv-SE" noProof="0" dirty="0"/>
          </a:p>
        </p:txBody>
      </p:sp>
      <p:sp>
        <p:nvSpPr>
          <p:cNvPr id="19" name="Text Placeholder 13">
            <a:extLst>
              <a:ext uri="{FF2B5EF4-FFF2-40B4-BE49-F238E27FC236}">
                <a16:creationId xmlns:a16="http://schemas.microsoft.com/office/drawing/2014/main" id="{B4BF79C7-6F43-7F9B-A1BD-E2DA05A18691}"/>
              </a:ext>
            </a:extLst>
          </p:cNvPr>
          <p:cNvSpPr>
            <a:spLocks noGrp="1"/>
          </p:cNvSpPr>
          <p:nvPr>
            <p:ph type="body" sz="quarter" idx="18"/>
          </p:nvPr>
        </p:nvSpPr>
        <p:spPr>
          <a:xfrm>
            <a:off x="8088923" y="4729496"/>
            <a:ext cx="3336925" cy="1255379"/>
          </a:xfrm>
        </p:spPr>
        <p:txBody>
          <a:bodyPr/>
          <a:lstStyle/>
          <a:p>
            <a:pPr lvl="0"/>
            <a:r>
              <a:rPr lang="sv-SE" noProof="0" dirty="0"/>
              <a:t>Klicka här för att ändra format på bakgrundstexten</a:t>
            </a:r>
          </a:p>
          <a:p>
            <a:pPr lvl="1"/>
            <a:r>
              <a:rPr lang="sv-SE" noProof="0" dirty="0"/>
              <a:t>Nivå två</a:t>
            </a:r>
          </a:p>
          <a:p>
            <a:pPr lvl="2"/>
            <a:r>
              <a:rPr lang="sv-SE" noProof="0" dirty="0"/>
              <a:t>Nivå tre</a:t>
            </a:r>
          </a:p>
          <a:p>
            <a:pPr lvl="3"/>
            <a:r>
              <a:rPr lang="sv-SE" noProof="0" dirty="0"/>
              <a:t>Nivå fyra</a:t>
            </a:r>
          </a:p>
          <a:p>
            <a:pPr lvl="4"/>
            <a:r>
              <a:rPr lang="sv-SE" noProof="0" dirty="0"/>
              <a:t>Nivå fem</a:t>
            </a:r>
          </a:p>
        </p:txBody>
      </p:sp>
      <p:sp>
        <p:nvSpPr>
          <p:cNvPr id="7" name="Content Placeholder 2">
            <a:extLst>
              <a:ext uri="{FF2B5EF4-FFF2-40B4-BE49-F238E27FC236}">
                <a16:creationId xmlns:a16="http://schemas.microsoft.com/office/drawing/2014/main" id="{94C98953-BB06-32C8-5B1A-2F5F4B91CC5B}"/>
              </a:ext>
            </a:extLst>
          </p:cNvPr>
          <p:cNvSpPr>
            <a:spLocks noGrp="1"/>
          </p:cNvSpPr>
          <p:nvPr>
            <p:ph sz="quarter" idx="19" hasCustomPrompt="1"/>
          </p:nvPr>
        </p:nvSpPr>
        <p:spPr>
          <a:xfrm>
            <a:off x="766763" y="1736725"/>
            <a:ext cx="3336925" cy="2338388"/>
          </a:xfrm>
          <a:prstGeom prst="roundRect">
            <a:avLst>
              <a:gd name="adj" fmla="val 2429"/>
            </a:avLst>
          </a:prstGeom>
          <a:solidFill>
            <a:schemeClr val="bg1"/>
          </a:solidFill>
          <a:ln>
            <a:noFill/>
          </a:ln>
        </p:spPr>
        <p:txBody>
          <a:bodyPr lIns="180000" tIns="180000" rIns="180000" bIns="180000"/>
          <a:lstStyle>
            <a:lvl1pPr>
              <a:defRPr/>
            </a:lvl1pPr>
          </a:lstStyle>
          <a:p>
            <a:pPr lvl="0"/>
            <a:r>
              <a:rPr lang="sv-SE" noProof="0" dirty="0" err="1"/>
              <a:t>Click</a:t>
            </a:r>
            <a:r>
              <a:rPr lang="sv-SE" noProof="0" dirty="0"/>
              <a:t> to </a:t>
            </a:r>
            <a:r>
              <a:rPr lang="sv-SE" noProof="0" dirty="0" err="1"/>
              <a:t>add</a:t>
            </a:r>
            <a:r>
              <a:rPr lang="sv-SE" noProof="0" dirty="0"/>
              <a:t> text</a:t>
            </a:r>
          </a:p>
          <a:p>
            <a:pPr lvl="1"/>
            <a:r>
              <a:rPr lang="sv-SE" noProof="0" dirty="0"/>
              <a:t>Second </a:t>
            </a:r>
            <a:r>
              <a:rPr lang="sv-SE" noProof="0" dirty="0" err="1"/>
              <a:t>level</a:t>
            </a:r>
            <a:endParaRPr lang="sv-SE" noProof="0" dirty="0"/>
          </a:p>
          <a:p>
            <a:pPr lvl="2"/>
            <a:r>
              <a:rPr lang="sv-SE" noProof="0" dirty="0" err="1"/>
              <a:t>Third</a:t>
            </a:r>
            <a:r>
              <a:rPr lang="sv-SE" noProof="0" dirty="0"/>
              <a:t> </a:t>
            </a:r>
            <a:r>
              <a:rPr lang="sv-SE" noProof="0" dirty="0" err="1"/>
              <a:t>level</a:t>
            </a:r>
            <a:endParaRPr lang="sv-SE" noProof="0" dirty="0"/>
          </a:p>
          <a:p>
            <a:pPr lvl="3"/>
            <a:r>
              <a:rPr lang="sv-SE" noProof="0" dirty="0" err="1"/>
              <a:t>Fourth</a:t>
            </a:r>
            <a:r>
              <a:rPr lang="sv-SE" noProof="0" dirty="0"/>
              <a:t> </a:t>
            </a:r>
            <a:r>
              <a:rPr lang="sv-SE" noProof="0" dirty="0" err="1"/>
              <a:t>level</a:t>
            </a:r>
            <a:endParaRPr lang="sv-SE" noProof="0" dirty="0"/>
          </a:p>
          <a:p>
            <a:pPr lvl="4"/>
            <a:r>
              <a:rPr lang="sv-SE" noProof="0" dirty="0" err="1"/>
              <a:t>Fifth</a:t>
            </a:r>
            <a:r>
              <a:rPr lang="sv-SE" noProof="0" dirty="0"/>
              <a:t> </a:t>
            </a:r>
            <a:r>
              <a:rPr lang="sv-SE" noProof="0" dirty="0" err="1"/>
              <a:t>level</a:t>
            </a:r>
            <a:endParaRPr lang="sv-SE" noProof="0" dirty="0"/>
          </a:p>
        </p:txBody>
      </p:sp>
      <p:sp>
        <p:nvSpPr>
          <p:cNvPr id="8" name="Content Placeholder 2">
            <a:extLst>
              <a:ext uri="{FF2B5EF4-FFF2-40B4-BE49-F238E27FC236}">
                <a16:creationId xmlns:a16="http://schemas.microsoft.com/office/drawing/2014/main" id="{07AB11A5-99CB-A3F4-F0FA-6150382A7395}"/>
              </a:ext>
            </a:extLst>
          </p:cNvPr>
          <p:cNvSpPr>
            <a:spLocks noGrp="1"/>
          </p:cNvSpPr>
          <p:nvPr>
            <p:ph sz="quarter" idx="20" hasCustomPrompt="1"/>
          </p:nvPr>
        </p:nvSpPr>
        <p:spPr>
          <a:xfrm>
            <a:off x="4427537" y="1736725"/>
            <a:ext cx="3336925" cy="2338388"/>
          </a:xfrm>
          <a:prstGeom prst="roundRect">
            <a:avLst>
              <a:gd name="adj" fmla="val 2429"/>
            </a:avLst>
          </a:prstGeom>
          <a:solidFill>
            <a:schemeClr val="bg1"/>
          </a:solidFill>
          <a:ln>
            <a:noFill/>
          </a:ln>
        </p:spPr>
        <p:txBody>
          <a:bodyPr lIns="180000" tIns="180000" rIns="180000" bIns="180000"/>
          <a:lstStyle/>
          <a:p>
            <a:pPr lvl="0"/>
            <a:r>
              <a:rPr lang="sv-SE" noProof="0" dirty="0" err="1"/>
              <a:t>Click</a:t>
            </a:r>
            <a:r>
              <a:rPr lang="sv-SE" noProof="0" dirty="0"/>
              <a:t> to </a:t>
            </a:r>
            <a:r>
              <a:rPr lang="sv-SE" noProof="0" dirty="0" err="1"/>
              <a:t>add</a:t>
            </a:r>
            <a:r>
              <a:rPr lang="sv-SE" noProof="0" dirty="0"/>
              <a:t> text</a:t>
            </a:r>
          </a:p>
          <a:p>
            <a:pPr lvl="1"/>
            <a:r>
              <a:rPr lang="sv-SE" noProof="0" dirty="0"/>
              <a:t>Second </a:t>
            </a:r>
            <a:r>
              <a:rPr lang="sv-SE" noProof="0" dirty="0" err="1"/>
              <a:t>level</a:t>
            </a:r>
            <a:endParaRPr lang="sv-SE" noProof="0" dirty="0"/>
          </a:p>
          <a:p>
            <a:pPr lvl="2"/>
            <a:r>
              <a:rPr lang="sv-SE" noProof="0" dirty="0" err="1"/>
              <a:t>Third</a:t>
            </a:r>
            <a:r>
              <a:rPr lang="sv-SE" noProof="0" dirty="0"/>
              <a:t> </a:t>
            </a:r>
            <a:r>
              <a:rPr lang="sv-SE" noProof="0" dirty="0" err="1"/>
              <a:t>level</a:t>
            </a:r>
            <a:endParaRPr lang="sv-SE" noProof="0" dirty="0"/>
          </a:p>
          <a:p>
            <a:pPr lvl="3"/>
            <a:r>
              <a:rPr lang="sv-SE" noProof="0" dirty="0" err="1"/>
              <a:t>Fourth</a:t>
            </a:r>
            <a:r>
              <a:rPr lang="sv-SE" noProof="0" dirty="0"/>
              <a:t> </a:t>
            </a:r>
            <a:r>
              <a:rPr lang="sv-SE" noProof="0" dirty="0" err="1"/>
              <a:t>level</a:t>
            </a:r>
            <a:endParaRPr lang="sv-SE" noProof="0" dirty="0"/>
          </a:p>
          <a:p>
            <a:pPr lvl="4"/>
            <a:r>
              <a:rPr lang="sv-SE" noProof="0" dirty="0" err="1"/>
              <a:t>Fifth</a:t>
            </a:r>
            <a:r>
              <a:rPr lang="sv-SE" noProof="0" dirty="0"/>
              <a:t> </a:t>
            </a:r>
            <a:r>
              <a:rPr lang="sv-SE" noProof="0" dirty="0" err="1"/>
              <a:t>level</a:t>
            </a:r>
            <a:endParaRPr lang="sv-SE" noProof="0" dirty="0"/>
          </a:p>
        </p:txBody>
      </p:sp>
      <p:sp>
        <p:nvSpPr>
          <p:cNvPr id="13" name="Content Placeholder 2">
            <a:extLst>
              <a:ext uri="{FF2B5EF4-FFF2-40B4-BE49-F238E27FC236}">
                <a16:creationId xmlns:a16="http://schemas.microsoft.com/office/drawing/2014/main" id="{6ECDBD2A-6EC7-A84C-60A4-B3AA142D7164}"/>
              </a:ext>
            </a:extLst>
          </p:cNvPr>
          <p:cNvSpPr>
            <a:spLocks noGrp="1"/>
          </p:cNvSpPr>
          <p:nvPr>
            <p:ph sz="quarter" idx="21" hasCustomPrompt="1"/>
          </p:nvPr>
        </p:nvSpPr>
        <p:spPr>
          <a:xfrm>
            <a:off x="8088311" y="1736725"/>
            <a:ext cx="3336925" cy="2338388"/>
          </a:xfrm>
          <a:prstGeom prst="roundRect">
            <a:avLst>
              <a:gd name="adj" fmla="val 2429"/>
            </a:avLst>
          </a:prstGeom>
          <a:solidFill>
            <a:schemeClr val="bg1"/>
          </a:solidFill>
          <a:ln>
            <a:noFill/>
          </a:ln>
        </p:spPr>
        <p:txBody>
          <a:bodyPr lIns="180000" tIns="180000" rIns="180000" bIns="180000"/>
          <a:lstStyle/>
          <a:p>
            <a:pPr lvl="0"/>
            <a:r>
              <a:rPr lang="sv-SE" noProof="0" dirty="0" err="1"/>
              <a:t>Click</a:t>
            </a:r>
            <a:r>
              <a:rPr lang="sv-SE" noProof="0" dirty="0"/>
              <a:t> to </a:t>
            </a:r>
            <a:r>
              <a:rPr lang="sv-SE" noProof="0" dirty="0" err="1"/>
              <a:t>add</a:t>
            </a:r>
            <a:r>
              <a:rPr lang="sv-SE" noProof="0" dirty="0"/>
              <a:t> text</a:t>
            </a:r>
          </a:p>
          <a:p>
            <a:pPr lvl="1"/>
            <a:r>
              <a:rPr lang="sv-SE" noProof="0" dirty="0"/>
              <a:t>Second </a:t>
            </a:r>
            <a:r>
              <a:rPr lang="sv-SE" noProof="0" dirty="0" err="1"/>
              <a:t>level</a:t>
            </a:r>
            <a:endParaRPr lang="sv-SE" noProof="0" dirty="0"/>
          </a:p>
          <a:p>
            <a:pPr lvl="2"/>
            <a:r>
              <a:rPr lang="sv-SE" noProof="0" dirty="0" err="1"/>
              <a:t>Third</a:t>
            </a:r>
            <a:r>
              <a:rPr lang="sv-SE" noProof="0" dirty="0"/>
              <a:t> </a:t>
            </a:r>
            <a:r>
              <a:rPr lang="sv-SE" noProof="0" dirty="0" err="1"/>
              <a:t>level</a:t>
            </a:r>
            <a:endParaRPr lang="sv-SE" noProof="0" dirty="0"/>
          </a:p>
          <a:p>
            <a:pPr lvl="3"/>
            <a:r>
              <a:rPr lang="sv-SE" noProof="0" dirty="0" err="1"/>
              <a:t>Fourth</a:t>
            </a:r>
            <a:r>
              <a:rPr lang="sv-SE" noProof="0" dirty="0"/>
              <a:t> </a:t>
            </a:r>
            <a:r>
              <a:rPr lang="sv-SE" noProof="0" dirty="0" err="1"/>
              <a:t>level</a:t>
            </a:r>
            <a:endParaRPr lang="sv-SE" noProof="0" dirty="0"/>
          </a:p>
          <a:p>
            <a:pPr lvl="4"/>
            <a:r>
              <a:rPr lang="sv-SE" noProof="0" dirty="0" err="1"/>
              <a:t>Fifth</a:t>
            </a:r>
            <a:r>
              <a:rPr lang="sv-SE" noProof="0" dirty="0"/>
              <a:t> </a:t>
            </a:r>
            <a:r>
              <a:rPr lang="sv-SE" noProof="0" dirty="0" err="1"/>
              <a:t>level</a:t>
            </a:r>
            <a:endParaRPr lang="sv-SE" noProof="0" dirty="0"/>
          </a:p>
        </p:txBody>
      </p:sp>
    </p:spTree>
    <p:extLst>
      <p:ext uri="{BB962C8B-B14F-4D97-AF65-F5344CB8AC3E}">
        <p14:creationId xmlns:p14="http://schemas.microsoft.com/office/powerpoint/2010/main" val="2336585634"/>
      </p:ext>
    </p:extLst>
  </p:cSld>
  <p:clrMapOvr>
    <a:masterClrMapping/>
  </p:clrMapOvr>
  <p:extLst>
    <p:ext uri="{DCECCB84-F9BA-43D5-87BE-67443E8EF086}">
      <p15:sldGuideLst xmlns:p15="http://schemas.microsoft.com/office/powerpoint/2012/main">
        <p15:guide id="1" pos="3727">
          <p15:clr>
            <a:srgbClr val="FBAE40"/>
          </p15:clr>
        </p15:guide>
        <p15:guide id="2" pos="3953">
          <p15:clr>
            <a:srgbClr val="FBAE4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ext/Content and Picture (bleed)">
    <p:spTree>
      <p:nvGrpSpPr>
        <p:cNvPr id="1" name=""/>
        <p:cNvGrpSpPr/>
        <p:nvPr/>
      </p:nvGrpSpPr>
      <p:grpSpPr>
        <a:xfrm>
          <a:off x="0" y="0"/>
          <a:ext cx="0" cy="0"/>
          <a:chOff x="0" y="0"/>
          <a:chExt cx="0" cy="0"/>
        </a:xfrm>
      </p:grpSpPr>
      <p:sp>
        <p:nvSpPr>
          <p:cNvPr id="10" name="Title 9">
            <a:extLst>
              <a:ext uri="{FF2B5EF4-FFF2-40B4-BE49-F238E27FC236}">
                <a16:creationId xmlns:a16="http://schemas.microsoft.com/office/drawing/2014/main" id="{CBDF233A-208A-BAD3-47EF-77847017E4EC}"/>
              </a:ext>
            </a:extLst>
          </p:cNvPr>
          <p:cNvSpPr>
            <a:spLocks noGrp="1"/>
          </p:cNvSpPr>
          <p:nvPr>
            <p:ph type="title" hasCustomPrompt="1"/>
          </p:nvPr>
        </p:nvSpPr>
        <p:spPr>
          <a:xfrm>
            <a:off x="766764" y="908050"/>
            <a:ext cx="5149850" cy="611342"/>
          </a:xfrm>
        </p:spPr>
        <p:txBody>
          <a:bodyPr/>
          <a:lstStyle>
            <a:lvl1pPr>
              <a:defRPr/>
            </a:lvl1pPr>
          </a:lstStyle>
          <a:p>
            <a:r>
              <a:rPr lang="sv-SE" noProof="0" dirty="0" err="1"/>
              <a:t>Click</a:t>
            </a:r>
            <a:r>
              <a:rPr lang="sv-SE" noProof="0" dirty="0"/>
              <a:t> to </a:t>
            </a:r>
            <a:r>
              <a:rPr lang="sv-SE" noProof="0" dirty="0" err="1"/>
              <a:t>add</a:t>
            </a:r>
            <a:r>
              <a:rPr lang="sv-SE" noProof="0" dirty="0"/>
              <a:t> </a:t>
            </a:r>
            <a:r>
              <a:rPr lang="sv-SE" noProof="0" dirty="0" err="1"/>
              <a:t>title</a:t>
            </a:r>
            <a:endParaRPr lang="sv-SE" noProof="0" dirty="0"/>
          </a:p>
        </p:txBody>
      </p:sp>
      <p:sp>
        <p:nvSpPr>
          <p:cNvPr id="3" name="Content Placeholder">
            <a:extLst>
              <a:ext uri="{FF2B5EF4-FFF2-40B4-BE49-F238E27FC236}">
                <a16:creationId xmlns:a16="http://schemas.microsoft.com/office/drawing/2014/main" id="{71AD1114-CEFD-93CA-7E61-34C1F678731C}"/>
              </a:ext>
            </a:extLst>
          </p:cNvPr>
          <p:cNvSpPr>
            <a:spLocks noGrp="1"/>
          </p:cNvSpPr>
          <p:nvPr>
            <p:ph idx="1" hasCustomPrompt="1"/>
          </p:nvPr>
        </p:nvSpPr>
        <p:spPr>
          <a:xfrm>
            <a:off x="766763" y="2199249"/>
            <a:ext cx="5149850" cy="3785626"/>
          </a:xfrm>
        </p:spPr>
        <p:txBody>
          <a:bodyPr>
            <a:noAutofit/>
          </a:bodyPr>
          <a:lstStyle>
            <a:lvl1pPr>
              <a:defRPr/>
            </a:lvl1pPr>
          </a:lstStyle>
          <a:p>
            <a:pPr lvl="0"/>
            <a:r>
              <a:rPr lang="sv-SE" noProof="0" dirty="0" err="1"/>
              <a:t>Click</a:t>
            </a:r>
            <a:r>
              <a:rPr lang="sv-SE" noProof="0" dirty="0"/>
              <a:t> to </a:t>
            </a:r>
            <a:r>
              <a:rPr lang="sv-SE" noProof="0" dirty="0" err="1"/>
              <a:t>add</a:t>
            </a:r>
            <a:r>
              <a:rPr lang="sv-SE" noProof="0" dirty="0"/>
              <a:t> text</a:t>
            </a:r>
          </a:p>
          <a:p>
            <a:pPr lvl="1"/>
            <a:r>
              <a:rPr lang="sv-SE" noProof="0" dirty="0"/>
              <a:t>Second </a:t>
            </a:r>
            <a:r>
              <a:rPr lang="sv-SE" noProof="0" dirty="0" err="1"/>
              <a:t>level</a:t>
            </a:r>
            <a:endParaRPr lang="sv-SE" noProof="0" dirty="0"/>
          </a:p>
          <a:p>
            <a:pPr lvl="2"/>
            <a:r>
              <a:rPr lang="sv-SE" noProof="0" dirty="0" err="1"/>
              <a:t>Third</a:t>
            </a:r>
            <a:r>
              <a:rPr lang="sv-SE" noProof="0" dirty="0"/>
              <a:t> </a:t>
            </a:r>
            <a:r>
              <a:rPr lang="sv-SE" noProof="0" dirty="0" err="1"/>
              <a:t>level</a:t>
            </a:r>
            <a:endParaRPr lang="sv-SE" noProof="0" dirty="0"/>
          </a:p>
          <a:p>
            <a:pPr lvl="3"/>
            <a:r>
              <a:rPr lang="sv-SE" noProof="0" dirty="0" err="1"/>
              <a:t>Fourth</a:t>
            </a:r>
            <a:r>
              <a:rPr lang="sv-SE" noProof="0" dirty="0"/>
              <a:t> </a:t>
            </a:r>
            <a:r>
              <a:rPr lang="sv-SE" noProof="0" dirty="0" err="1"/>
              <a:t>level</a:t>
            </a:r>
            <a:endParaRPr lang="sv-SE" noProof="0" dirty="0"/>
          </a:p>
          <a:p>
            <a:pPr lvl="4"/>
            <a:r>
              <a:rPr lang="sv-SE" noProof="0" dirty="0" err="1"/>
              <a:t>Fifth</a:t>
            </a:r>
            <a:r>
              <a:rPr lang="sv-SE" noProof="0" dirty="0"/>
              <a:t> </a:t>
            </a:r>
            <a:r>
              <a:rPr lang="sv-SE" noProof="0" dirty="0" err="1"/>
              <a:t>level</a:t>
            </a:r>
            <a:endParaRPr lang="sv-SE" noProof="0" dirty="0"/>
          </a:p>
        </p:txBody>
      </p:sp>
      <p:sp>
        <p:nvSpPr>
          <p:cNvPr id="5" name="Footer Placeholder">
            <a:extLst>
              <a:ext uri="{FF2B5EF4-FFF2-40B4-BE49-F238E27FC236}">
                <a16:creationId xmlns:a16="http://schemas.microsoft.com/office/drawing/2014/main" id="{B00213EE-F44C-CF8B-571C-C100B45CDCB8}"/>
              </a:ext>
            </a:extLst>
          </p:cNvPr>
          <p:cNvSpPr>
            <a:spLocks noGrp="1"/>
          </p:cNvSpPr>
          <p:nvPr>
            <p:ph type="ftr" sz="quarter" idx="11"/>
          </p:nvPr>
        </p:nvSpPr>
        <p:spPr>
          <a:xfrm>
            <a:off x="766762" y="498159"/>
            <a:ext cx="5149851" cy="196952"/>
          </a:xfrm>
        </p:spPr>
        <p:txBody>
          <a:bodyPr>
            <a:noAutofit/>
          </a:bodyPr>
          <a:lstStyle/>
          <a:p>
            <a:endParaRPr lang="sv-SE" noProof="0" dirty="0"/>
          </a:p>
        </p:txBody>
      </p:sp>
      <p:sp>
        <p:nvSpPr>
          <p:cNvPr id="6" name="Slide Number Placeholder">
            <a:extLst>
              <a:ext uri="{FF2B5EF4-FFF2-40B4-BE49-F238E27FC236}">
                <a16:creationId xmlns:a16="http://schemas.microsoft.com/office/drawing/2014/main" id="{ABC4F4BC-59B5-184C-D49D-798DF091251C}"/>
              </a:ext>
            </a:extLst>
          </p:cNvPr>
          <p:cNvSpPr>
            <a:spLocks noGrp="1"/>
          </p:cNvSpPr>
          <p:nvPr>
            <p:ph type="sldNum" sz="quarter" idx="12"/>
          </p:nvPr>
        </p:nvSpPr>
        <p:spPr/>
        <p:txBody>
          <a:bodyPr/>
          <a:lstStyle/>
          <a:p>
            <a:fld id="{324CE689-AC5E-477D-9F97-F6471193E79E}" type="slidenum">
              <a:rPr lang="sv-SE" noProof="0" smtClean="0"/>
              <a:t>‹#›</a:t>
            </a:fld>
            <a:endParaRPr lang="sv-SE" noProof="0" dirty="0"/>
          </a:p>
        </p:txBody>
      </p:sp>
      <p:sp>
        <p:nvSpPr>
          <p:cNvPr id="4" name="Date Placeholder">
            <a:extLst>
              <a:ext uri="{FF2B5EF4-FFF2-40B4-BE49-F238E27FC236}">
                <a16:creationId xmlns:a16="http://schemas.microsoft.com/office/drawing/2014/main" id="{E411F199-586A-4184-D898-81CD3C63AF15}"/>
              </a:ext>
            </a:extLst>
          </p:cNvPr>
          <p:cNvSpPr>
            <a:spLocks noGrp="1"/>
          </p:cNvSpPr>
          <p:nvPr>
            <p:ph type="dt" sz="half" idx="10"/>
          </p:nvPr>
        </p:nvSpPr>
        <p:spPr/>
        <p:txBody>
          <a:bodyPr/>
          <a:lstStyle/>
          <a:p>
            <a:fld id="{C727D24C-164F-466F-87CC-E38D2A910DB4}" type="datetime1">
              <a:rPr lang="sv-SE" noProof="0" smtClean="0"/>
              <a:t>2026-09-07</a:t>
            </a:fld>
            <a:endParaRPr lang="sv-SE" noProof="0" dirty="0"/>
          </a:p>
        </p:txBody>
      </p:sp>
      <p:sp>
        <p:nvSpPr>
          <p:cNvPr id="22" name="Picture Placeholder 21">
            <a:extLst>
              <a:ext uri="{FF2B5EF4-FFF2-40B4-BE49-F238E27FC236}">
                <a16:creationId xmlns:a16="http://schemas.microsoft.com/office/drawing/2014/main" id="{D00F9836-8335-F25C-F6EC-BA8880C5D9FD}"/>
              </a:ext>
            </a:extLst>
          </p:cNvPr>
          <p:cNvSpPr>
            <a:spLocks noGrp="1"/>
          </p:cNvSpPr>
          <p:nvPr>
            <p:ph type="pic" sz="quarter" idx="13"/>
          </p:nvPr>
        </p:nvSpPr>
        <p:spPr>
          <a:xfrm>
            <a:off x="6908409" y="13392"/>
            <a:ext cx="5283590" cy="6844608"/>
          </a:xfrm>
          <a:custGeom>
            <a:avLst/>
            <a:gdLst>
              <a:gd name="csX0" fmla="*/ 370373 w 5283590"/>
              <a:gd name="csY0" fmla="*/ 0 h 6858000"/>
              <a:gd name="csX1" fmla="*/ 5283590 w 5283590"/>
              <a:gd name="csY1" fmla="*/ 0 h 6858000"/>
              <a:gd name="csX2" fmla="*/ 5283590 w 5283590"/>
              <a:gd name="csY2" fmla="*/ 6858000 h 6858000"/>
              <a:gd name="csX3" fmla="*/ 1740404 w 5283590"/>
              <a:gd name="csY3" fmla="*/ 6858000 h 6858000"/>
              <a:gd name="csX4" fmla="*/ 370373 w 5283590"/>
              <a:gd name="csY4" fmla="*/ 6858000 h 6858000"/>
              <a:gd name="csX5" fmla="*/ 368187 w 5283590"/>
              <a:gd name="csY5" fmla="*/ 6858000 h 6858000"/>
              <a:gd name="csX6" fmla="*/ 308796 w 5283590"/>
              <a:gd name="csY6" fmla="*/ 6627391 h 6858000"/>
              <a:gd name="csX7" fmla="*/ 0 w 5283590"/>
              <a:gd name="csY7" fmla="*/ 3442392 h 6858000"/>
              <a:gd name="csX8" fmla="*/ 308796 w 5283590"/>
              <a:gd name="csY8" fmla="*/ 257393 h 6858000"/>
              <a:gd name="csX9" fmla="*/ 370373 w 5283590"/>
              <a:gd name="csY9" fmla="*/ 18296 h 685800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Lst>
            <a:rect l="l" t="t" r="r" b="b"/>
            <a:pathLst>
              <a:path w="5283590" h="6858000">
                <a:moveTo>
                  <a:pt x="370373" y="0"/>
                </a:moveTo>
                <a:lnTo>
                  <a:pt x="5283590" y="0"/>
                </a:lnTo>
                <a:lnTo>
                  <a:pt x="5283590" y="6858000"/>
                </a:lnTo>
                <a:lnTo>
                  <a:pt x="1740404" y="6858000"/>
                </a:lnTo>
                <a:lnTo>
                  <a:pt x="370373" y="6858000"/>
                </a:lnTo>
                <a:lnTo>
                  <a:pt x="368187" y="6858000"/>
                </a:lnTo>
                <a:lnTo>
                  <a:pt x="308796" y="6627391"/>
                </a:lnTo>
                <a:cubicBezTo>
                  <a:pt x="118006" y="5812279"/>
                  <a:pt x="0" y="4686212"/>
                  <a:pt x="0" y="3442392"/>
                </a:cubicBezTo>
                <a:cubicBezTo>
                  <a:pt x="0" y="2198573"/>
                  <a:pt x="118006" y="1072506"/>
                  <a:pt x="308796" y="257393"/>
                </a:cubicBezTo>
                <a:lnTo>
                  <a:pt x="370373" y="18296"/>
                </a:lnTo>
                <a:close/>
              </a:path>
            </a:pathLst>
          </a:custGeom>
          <a:solidFill>
            <a:schemeClr val="bg1">
              <a:lumMod val="95000"/>
            </a:schemeClr>
          </a:solidFill>
        </p:spPr>
        <p:txBody>
          <a:bodyPr wrap="square">
            <a:noAutofit/>
          </a:bodyPr>
          <a:lstStyle/>
          <a:p>
            <a:r>
              <a:rPr lang="sv-SE" noProof="0" dirty="0"/>
              <a:t>Klicka på ikonen för att lägga till en bild</a:t>
            </a:r>
          </a:p>
        </p:txBody>
      </p:sp>
    </p:spTree>
    <p:extLst>
      <p:ext uri="{BB962C8B-B14F-4D97-AF65-F5344CB8AC3E}">
        <p14:creationId xmlns:p14="http://schemas.microsoft.com/office/powerpoint/2010/main" val="3638384368"/>
      </p:ext>
    </p:extLst>
  </p:cSld>
  <p:clrMapOvr>
    <a:masterClrMapping/>
  </p:clrMapOvr>
  <p:extLst>
    <p:ext uri="{DCECCB84-F9BA-43D5-87BE-67443E8EF086}">
      <p15:sldGuideLst xmlns:p15="http://schemas.microsoft.com/office/powerpoint/2012/main">
        <p15:guide id="1" pos="3727">
          <p15:clr>
            <a:srgbClr val="FBAE40"/>
          </p15:clr>
        </p15:guide>
        <p15:guide id="2" pos="3953">
          <p15:clr>
            <a:srgbClr val="FBAE40"/>
          </p15:clr>
        </p15:guide>
      </p15:sldGuideLst>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Picture (bleed) and Text/Content">
    <p:spTree>
      <p:nvGrpSpPr>
        <p:cNvPr id="1" name=""/>
        <p:cNvGrpSpPr/>
        <p:nvPr/>
      </p:nvGrpSpPr>
      <p:grpSpPr>
        <a:xfrm>
          <a:off x="0" y="0"/>
          <a:ext cx="0" cy="0"/>
          <a:chOff x="0" y="0"/>
          <a:chExt cx="0" cy="0"/>
        </a:xfrm>
      </p:grpSpPr>
      <p:sp>
        <p:nvSpPr>
          <p:cNvPr id="12" name="Picture Placeholder 11">
            <a:extLst>
              <a:ext uri="{FF2B5EF4-FFF2-40B4-BE49-F238E27FC236}">
                <a16:creationId xmlns:a16="http://schemas.microsoft.com/office/drawing/2014/main" id="{7ACE113B-DB77-A91C-E698-F101CE295B0E}"/>
              </a:ext>
            </a:extLst>
          </p:cNvPr>
          <p:cNvSpPr>
            <a:spLocks noGrp="1"/>
          </p:cNvSpPr>
          <p:nvPr>
            <p:ph type="pic" sz="quarter" idx="13"/>
          </p:nvPr>
        </p:nvSpPr>
        <p:spPr>
          <a:xfrm>
            <a:off x="-1" y="13389"/>
            <a:ext cx="5286640" cy="6844610"/>
          </a:xfrm>
          <a:custGeom>
            <a:avLst/>
            <a:gdLst>
              <a:gd name="csX0" fmla="*/ 0 w 5286640"/>
              <a:gd name="csY0" fmla="*/ 0 h 6844610"/>
              <a:gd name="csX1" fmla="*/ 4656667 w 5286640"/>
              <a:gd name="csY1" fmla="*/ 0 h 6844610"/>
              <a:gd name="csX2" fmla="*/ 4656667 w 5286640"/>
              <a:gd name="csY2" fmla="*/ 2 h 6844610"/>
              <a:gd name="csX3" fmla="*/ 4915005 w 5286640"/>
              <a:gd name="csY3" fmla="*/ 2 h 6844610"/>
              <a:gd name="csX4" fmla="*/ 4977844 w 5286640"/>
              <a:gd name="csY4" fmla="*/ 244003 h 6844610"/>
              <a:gd name="csX5" fmla="*/ 5286640 w 5286640"/>
              <a:gd name="csY5" fmla="*/ 3429002 h 6844610"/>
              <a:gd name="csX6" fmla="*/ 4977844 w 5286640"/>
              <a:gd name="csY6" fmla="*/ 6614001 h 6844610"/>
              <a:gd name="csX7" fmla="*/ 4918454 w 5286640"/>
              <a:gd name="csY7" fmla="*/ 6844610 h 6844610"/>
              <a:gd name="csX8" fmla="*/ 3546237 w 5286640"/>
              <a:gd name="csY8" fmla="*/ 6844610 h 6844610"/>
              <a:gd name="csX9" fmla="*/ 3546237 w 5286640"/>
              <a:gd name="csY9" fmla="*/ 6844609 h 6844610"/>
              <a:gd name="csX10" fmla="*/ 0 w 5286640"/>
              <a:gd name="csY10" fmla="*/ 6844609 h 684461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Lst>
            <a:rect l="l" t="t" r="r" b="b"/>
            <a:pathLst>
              <a:path w="5286640" h="6844610">
                <a:moveTo>
                  <a:pt x="0" y="0"/>
                </a:moveTo>
                <a:lnTo>
                  <a:pt x="4656667" y="0"/>
                </a:lnTo>
                <a:lnTo>
                  <a:pt x="4656667" y="2"/>
                </a:lnTo>
                <a:lnTo>
                  <a:pt x="4915005" y="2"/>
                </a:lnTo>
                <a:lnTo>
                  <a:pt x="4977844" y="244003"/>
                </a:lnTo>
                <a:cubicBezTo>
                  <a:pt x="5168634" y="1059116"/>
                  <a:pt x="5286640" y="2185183"/>
                  <a:pt x="5286640" y="3429002"/>
                </a:cubicBezTo>
                <a:cubicBezTo>
                  <a:pt x="5286640" y="4672822"/>
                  <a:pt x="5168634" y="5798889"/>
                  <a:pt x="4977844" y="6614001"/>
                </a:cubicBezTo>
                <a:lnTo>
                  <a:pt x="4918454" y="6844610"/>
                </a:lnTo>
                <a:lnTo>
                  <a:pt x="3546237" y="6844610"/>
                </a:lnTo>
                <a:lnTo>
                  <a:pt x="3546237" y="6844609"/>
                </a:lnTo>
                <a:lnTo>
                  <a:pt x="0" y="6844609"/>
                </a:lnTo>
                <a:close/>
              </a:path>
            </a:pathLst>
          </a:custGeom>
          <a:solidFill>
            <a:schemeClr val="bg1">
              <a:lumMod val="95000"/>
            </a:schemeClr>
          </a:solidFill>
        </p:spPr>
        <p:txBody>
          <a:bodyPr wrap="square">
            <a:noAutofit/>
          </a:bodyPr>
          <a:lstStyle/>
          <a:p>
            <a:r>
              <a:rPr lang="sv-SE" noProof="0" dirty="0"/>
              <a:t>Klicka på ikonen för att lägga till en bild</a:t>
            </a:r>
          </a:p>
        </p:txBody>
      </p:sp>
      <p:sp>
        <p:nvSpPr>
          <p:cNvPr id="10" name="Title 9">
            <a:extLst>
              <a:ext uri="{FF2B5EF4-FFF2-40B4-BE49-F238E27FC236}">
                <a16:creationId xmlns:a16="http://schemas.microsoft.com/office/drawing/2014/main" id="{CBDF233A-208A-BAD3-47EF-77847017E4EC}"/>
              </a:ext>
            </a:extLst>
          </p:cNvPr>
          <p:cNvSpPr>
            <a:spLocks noGrp="1"/>
          </p:cNvSpPr>
          <p:nvPr>
            <p:ph type="title" hasCustomPrompt="1"/>
          </p:nvPr>
        </p:nvSpPr>
        <p:spPr>
          <a:xfrm>
            <a:off x="6275390" y="908050"/>
            <a:ext cx="5149850" cy="611342"/>
          </a:xfrm>
        </p:spPr>
        <p:txBody>
          <a:bodyPr/>
          <a:lstStyle>
            <a:lvl1pPr>
              <a:defRPr/>
            </a:lvl1pPr>
          </a:lstStyle>
          <a:p>
            <a:r>
              <a:rPr lang="sv-SE" noProof="0" dirty="0" err="1"/>
              <a:t>Click</a:t>
            </a:r>
            <a:r>
              <a:rPr lang="sv-SE" noProof="0" dirty="0"/>
              <a:t> to </a:t>
            </a:r>
            <a:r>
              <a:rPr lang="sv-SE" noProof="0" dirty="0" err="1"/>
              <a:t>add</a:t>
            </a:r>
            <a:r>
              <a:rPr lang="sv-SE" noProof="0" dirty="0"/>
              <a:t> </a:t>
            </a:r>
            <a:r>
              <a:rPr lang="sv-SE" noProof="0" dirty="0" err="1"/>
              <a:t>title</a:t>
            </a:r>
            <a:endParaRPr lang="sv-SE" noProof="0" dirty="0"/>
          </a:p>
        </p:txBody>
      </p:sp>
      <p:sp>
        <p:nvSpPr>
          <p:cNvPr id="3" name="Content Placeholder">
            <a:extLst>
              <a:ext uri="{FF2B5EF4-FFF2-40B4-BE49-F238E27FC236}">
                <a16:creationId xmlns:a16="http://schemas.microsoft.com/office/drawing/2014/main" id="{71AD1114-CEFD-93CA-7E61-34C1F678731C}"/>
              </a:ext>
            </a:extLst>
          </p:cNvPr>
          <p:cNvSpPr>
            <a:spLocks noGrp="1"/>
          </p:cNvSpPr>
          <p:nvPr>
            <p:ph idx="1" hasCustomPrompt="1"/>
          </p:nvPr>
        </p:nvSpPr>
        <p:spPr>
          <a:xfrm>
            <a:off x="6275389" y="2199249"/>
            <a:ext cx="5149850" cy="3785626"/>
          </a:xfrm>
        </p:spPr>
        <p:txBody>
          <a:bodyPr>
            <a:noAutofit/>
          </a:bodyPr>
          <a:lstStyle>
            <a:lvl1pPr>
              <a:defRPr/>
            </a:lvl1pPr>
          </a:lstStyle>
          <a:p>
            <a:pPr lvl="0"/>
            <a:r>
              <a:rPr lang="sv-SE" noProof="0" dirty="0" err="1"/>
              <a:t>Click</a:t>
            </a:r>
            <a:r>
              <a:rPr lang="sv-SE" noProof="0" dirty="0"/>
              <a:t> to </a:t>
            </a:r>
            <a:r>
              <a:rPr lang="sv-SE" noProof="0" dirty="0" err="1"/>
              <a:t>add</a:t>
            </a:r>
            <a:r>
              <a:rPr lang="sv-SE" noProof="0" dirty="0"/>
              <a:t> text</a:t>
            </a:r>
          </a:p>
          <a:p>
            <a:pPr lvl="1"/>
            <a:r>
              <a:rPr lang="sv-SE" noProof="0" dirty="0"/>
              <a:t>Second </a:t>
            </a:r>
            <a:r>
              <a:rPr lang="sv-SE" noProof="0" dirty="0" err="1"/>
              <a:t>level</a:t>
            </a:r>
            <a:endParaRPr lang="sv-SE" noProof="0" dirty="0"/>
          </a:p>
          <a:p>
            <a:pPr lvl="2"/>
            <a:r>
              <a:rPr lang="sv-SE" noProof="0" dirty="0" err="1"/>
              <a:t>Third</a:t>
            </a:r>
            <a:r>
              <a:rPr lang="sv-SE" noProof="0" dirty="0"/>
              <a:t> </a:t>
            </a:r>
            <a:r>
              <a:rPr lang="sv-SE" noProof="0" dirty="0" err="1"/>
              <a:t>level</a:t>
            </a:r>
            <a:endParaRPr lang="sv-SE" noProof="0" dirty="0"/>
          </a:p>
          <a:p>
            <a:pPr lvl="3"/>
            <a:r>
              <a:rPr lang="sv-SE" noProof="0" dirty="0" err="1"/>
              <a:t>Fourth</a:t>
            </a:r>
            <a:r>
              <a:rPr lang="sv-SE" noProof="0" dirty="0"/>
              <a:t> </a:t>
            </a:r>
            <a:r>
              <a:rPr lang="sv-SE" noProof="0" dirty="0" err="1"/>
              <a:t>level</a:t>
            </a:r>
            <a:endParaRPr lang="sv-SE" noProof="0" dirty="0"/>
          </a:p>
          <a:p>
            <a:pPr lvl="4"/>
            <a:r>
              <a:rPr lang="sv-SE" noProof="0" dirty="0" err="1"/>
              <a:t>Fifth</a:t>
            </a:r>
            <a:r>
              <a:rPr lang="sv-SE" noProof="0" dirty="0"/>
              <a:t> </a:t>
            </a:r>
            <a:r>
              <a:rPr lang="sv-SE" noProof="0" dirty="0" err="1"/>
              <a:t>level</a:t>
            </a:r>
            <a:endParaRPr lang="sv-SE" noProof="0" dirty="0"/>
          </a:p>
        </p:txBody>
      </p:sp>
      <p:sp>
        <p:nvSpPr>
          <p:cNvPr id="5" name="Footer Placeholder">
            <a:extLst>
              <a:ext uri="{FF2B5EF4-FFF2-40B4-BE49-F238E27FC236}">
                <a16:creationId xmlns:a16="http://schemas.microsoft.com/office/drawing/2014/main" id="{B00213EE-F44C-CF8B-571C-C100B45CDCB8}"/>
              </a:ext>
            </a:extLst>
          </p:cNvPr>
          <p:cNvSpPr>
            <a:spLocks noGrp="1"/>
          </p:cNvSpPr>
          <p:nvPr>
            <p:ph type="ftr" sz="quarter" idx="11"/>
          </p:nvPr>
        </p:nvSpPr>
        <p:spPr>
          <a:xfrm>
            <a:off x="6275388" y="498159"/>
            <a:ext cx="5149851" cy="196952"/>
          </a:xfrm>
        </p:spPr>
        <p:txBody>
          <a:bodyPr>
            <a:noAutofit/>
          </a:bodyPr>
          <a:lstStyle/>
          <a:p>
            <a:endParaRPr lang="sv-SE" noProof="0" dirty="0"/>
          </a:p>
        </p:txBody>
      </p:sp>
      <p:sp>
        <p:nvSpPr>
          <p:cNvPr id="6" name="Slide Number Placeholder">
            <a:extLst>
              <a:ext uri="{FF2B5EF4-FFF2-40B4-BE49-F238E27FC236}">
                <a16:creationId xmlns:a16="http://schemas.microsoft.com/office/drawing/2014/main" id="{ABC4F4BC-59B5-184C-D49D-798DF091251C}"/>
              </a:ext>
            </a:extLst>
          </p:cNvPr>
          <p:cNvSpPr>
            <a:spLocks noGrp="1"/>
          </p:cNvSpPr>
          <p:nvPr>
            <p:ph type="sldNum" sz="quarter" idx="12"/>
          </p:nvPr>
        </p:nvSpPr>
        <p:spPr/>
        <p:txBody>
          <a:bodyPr/>
          <a:lstStyle/>
          <a:p>
            <a:fld id="{324CE689-AC5E-477D-9F97-F6471193E79E}" type="slidenum">
              <a:rPr lang="sv-SE" noProof="0" smtClean="0"/>
              <a:t>‹#›</a:t>
            </a:fld>
            <a:endParaRPr lang="sv-SE" noProof="0" dirty="0"/>
          </a:p>
        </p:txBody>
      </p:sp>
      <p:sp>
        <p:nvSpPr>
          <p:cNvPr id="4" name="Date Placeholder">
            <a:extLst>
              <a:ext uri="{FF2B5EF4-FFF2-40B4-BE49-F238E27FC236}">
                <a16:creationId xmlns:a16="http://schemas.microsoft.com/office/drawing/2014/main" id="{E411F199-586A-4184-D898-81CD3C63AF15}"/>
              </a:ext>
            </a:extLst>
          </p:cNvPr>
          <p:cNvSpPr>
            <a:spLocks noGrp="1"/>
          </p:cNvSpPr>
          <p:nvPr>
            <p:ph type="dt" sz="half" idx="10"/>
          </p:nvPr>
        </p:nvSpPr>
        <p:spPr/>
        <p:txBody>
          <a:bodyPr/>
          <a:lstStyle/>
          <a:p>
            <a:fld id="{3B78CBCD-EBF6-44C1-9981-ABF6E9C7842C}" type="datetime1">
              <a:rPr lang="sv-SE" noProof="0" smtClean="0"/>
              <a:t>2026-09-07</a:t>
            </a:fld>
            <a:endParaRPr lang="sv-SE" noProof="0" dirty="0"/>
          </a:p>
        </p:txBody>
      </p:sp>
    </p:spTree>
    <p:extLst>
      <p:ext uri="{BB962C8B-B14F-4D97-AF65-F5344CB8AC3E}">
        <p14:creationId xmlns:p14="http://schemas.microsoft.com/office/powerpoint/2010/main" val="1485151572"/>
      </p:ext>
    </p:extLst>
  </p:cSld>
  <p:clrMapOvr>
    <a:masterClrMapping/>
  </p:clrMapOvr>
  <p:extLst>
    <p:ext uri="{DCECCB84-F9BA-43D5-87BE-67443E8EF086}">
      <p15:sldGuideLst xmlns:p15="http://schemas.microsoft.com/office/powerpoint/2012/main">
        <p15:guide id="1" pos="3727">
          <p15:clr>
            <a:srgbClr val="FBAE40"/>
          </p15:clr>
        </p15:guide>
        <p15:guide id="2" pos="3953">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Large Picture (bleed)">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id="{DCBF29ED-E71B-7CD2-FF82-1FBE37F476A5}"/>
              </a:ext>
            </a:extLst>
          </p:cNvPr>
          <p:cNvSpPr>
            <a:spLocks noGrp="1"/>
          </p:cNvSpPr>
          <p:nvPr>
            <p:ph type="pic" sz="quarter" idx="13"/>
          </p:nvPr>
        </p:nvSpPr>
        <p:spPr>
          <a:xfrm>
            <a:off x="0" y="0"/>
            <a:ext cx="12192000" cy="6858000"/>
          </a:xfrm>
          <a:solidFill>
            <a:schemeClr val="bg1">
              <a:lumMod val="95000"/>
            </a:schemeClr>
          </a:solidFill>
        </p:spPr>
        <p:txBody>
          <a:bodyPr/>
          <a:lstStyle/>
          <a:p>
            <a:r>
              <a:rPr lang="sv-SE" noProof="0" dirty="0"/>
              <a:t>Klicka på ikonen för att lägga till en bild</a:t>
            </a:r>
          </a:p>
        </p:txBody>
      </p:sp>
      <p:sp>
        <p:nvSpPr>
          <p:cNvPr id="5" name="Footer Placeholder">
            <a:extLst>
              <a:ext uri="{FF2B5EF4-FFF2-40B4-BE49-F238E27FC236}">
                <a16:creationId xmlns:a16="http://schemas.microsoft.com/office/drawing/2014/main" id="{B00213EE-F44C-CF8B-571C-C100B45CDCB8}"/>
              </a:ext>
            </a:extLst>
          </p:cNvPr>
          <p:cNvSpPr>
            <a:spLocks noGrp="1"/>
          </p:cNvSpPr>
          <p:nvPr>
            <p:ph type="ftr" sz="quarter" idx="11"/>
          </p:nvPr>
        </p:nvSpPr>
        <p:spPr/>
        <p:txBody>
          <a:bodyPr>
            <a:noAutofit/>
          </a:bodyPr>
          <a:lstStyle/>
          <a:p>
            <a:endParaRPr lang="sv-SE" noProof="0" dirty="0"/>
          </a:p>
        </p:txBody>
      </p:sp>
    </p:spTree>
    <p:extLst>
      <p:ext uri="{BB962C8B-B14F-4D97-AF65-F5344CB8AC3E}">
        <p14:creationId xmlns:p14="http://schemas.microsoft.com/office/powerpoint/2010/main" val="359341307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Statement (beige)">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35B0EC19-AC53-0DE8-2BC8-3C8EA85BCE87}"/>
              </a:ext>
            </a:extLst>
          </p:cNvPr>
          <p:cNvSpPr>
            <a:spLocks noGrp="1"/>
          </p:cNvSpPr>
          <p:nvPr>
            <p:ph type="title" hasCustomPrompt="1"/>
          </p:nvPr>
        </p:nvSpPr>
        <p:spPr>
          <a:xfrm>
            <a:off x="766763" y="1736725"/>
            <a:ext cx="10658475" cy="3136526"/>
          </a:xfrm>
        </p:spPr>
        <p:txBody>
          <a:bodyPr anchor="ctr"/>
          <a:lstStyle>
            <a:lvl1pPr algn="ctr">
              <a:defRPr sz="4800"/>
            </a:lvl1pPr>
          </a:lstStyle>
          <a:p>
            <a:r>
              <a:rPr lang="sv-SE" noProof="0" dirty="0" err="1"/>
              <a:t>Click</a:t>
            </a:r>
            <a:r>
              <a:rPr lang="sv-SE" noProof="0" dirty="0"/>
              <a:t> to </a:t>
            </a:r>
            <a:r>
              <a:rPr lang="sv-SE" noProof="0" dirty="0" err="1"/>
              <a:t>add</a:t>
            </a:r>
            <a:r>
              <a:rPr lang="sv-SE" noProof="0" dirty="0"/>
              <a:t> text</a:t>
            </a:r>
          </a:p>
        </p:txBody>
      </p:sp>
      <p:sp>
        <p:nvSpPr>
          <p:cNvPr id="5" name="Footer Placeholder">
            <a:extLst>
              <a:ext uri="{FF2B5EF4-FFF2-40B4-BE49-F238E27FC236}">
                <a16:creationId xmlns:a16="http://schemas.microsoft.com/office/drawing/2014/main" id="{B00213EE-F44C-CF8B-571C-C100B45CDCB8}"/>
              </a:ext>
            </a:extLst>
          </p:cNvPr>
          <p:cNvSpPr>
            <a:spLocks noGrp="1"/>
          </p:cNvSpPr>
          <p:nvPr>
            <p:ph type="ftr" sz="quarter" idx="11"/>
          </p:nvPr>
        </p:nvSpPr>
        <p:spPr/>
        <p:txBody>
          <a:bodyPr>
            <a:noAutofit/>
          </a:bodyPr>
          <a:lstStyle/>
          <a:p>
            <a:endParaRPr lang="sv-SE" noProof="0" dirty="0"/>
          </a:p>
        </p:txBody>
      </p:sp>
      <p:sp>
        <p:nvSpPr>
          <p:cNvPr id="6" name="Slide Number Placeholder">
            <a:extLst>
              <a:ext uri="{FF2B5EF4-FFF2-40B4-BE49-F238E27FC236}">
                <a16:creationId xmlns:a16="http://schemas.microsoft.com/office/drawing/2014/main" id="{ABC4F4BC-59B5-184C-D49D-798DF091251C}"/>
              </a:ext>
            </a:extLst>
          </p:cNvPr>
          <p:cNvSpPr>
            <a:spLocks noGrp="1"/>
          </p:cNvSpPr>
          <p:nvPr>
            <p:ph type="sldNum" sz="quarter" idx="12"/>
          </p:nvPr>
        </p:nvSpPr>
        <p:spPr/>
        <p:txBody>
          <a:bodyPr/>
          <a:lstStyle/>
          <a:p>
            <a:fld id="{324CE689-AC5E-477D-9F97-F6471193E79E}" type="slidenum">
              <a:rPr lang="sv-SE" noProof="0" smtClean="0"/>
              <a:t>‹#›</a:t>
            </a:fld>
            <a:endParaRPr lang="sv-SE" noProof="0" dirty="0"/>
          </a:p>
        </p:txBody>
      </p:sp>
      <p:sp>
        <p:nvSpPr>
          <p:cNvPr id="4" name="Date Placeholder">
            <a:extLst>
              <a:ext uri="{FF2B5EF4-FFF2-40B4-BE49-F238E27FC236}">
                <a16:creationId xmlns:a16="http://schemas.microsoft.com/office/drawing/2014/main" id="{E411F199-586A-4184-D898-81CD3C63AF15}"/>
              </a:ext>
            </a:extLst>
          </p:cNvPr>
          <p:cNvSpPr>
            <a:spLocks noGrp="1"/>
          </p:cNvSpPr>
          <p:nvPr>
            <p:ph type="dt" sz="half" idx="10"/>
          </p:nvPr>
        </p:nvSpPr>
        <p:spPr/>
        <p:txBody>
          <a:bodyPr/>
          <a:lstStyle/>
          <a:p>
            <a:fld id="{4329E3CB-03CC-4FFA-AB86-673C6FAFE6D5}" type="datetime1">
              <a:rPr lang="sv-SE" noProof="0" smtClean="0"/>
              <a:t>2026-09-07</a:t>
            </a:fld>
            <a:endParaRPr lang="sv-SE" noProof="0" dirty="0"/>
          </a:p>
        </p:txBody>
      </p:sp>
    </p:spTree>
    <p:extLst>
      <p:ext uri="{BB962C8B-B14F-4D97-AF65-F5344CB8AC3E}">
        <p14:creationId xmlns:p14="http://schemas.microsoft.com/office/powerpoint/2010/main" val="243420403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Statement (petrol)">
    <p:bg>
      <p:bgPr>
        <a:solidFill>
          <a:schemeClr val="accent1"/>
        </a:solidFill>
        <a:effectLst/>
      </p:bgPr>
    </p:bg>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35B0EC19-AC53-0DE8-2BC8-3C8EA85BCE87}"/>
              </a:ext>
            </a:extLst>
          </p:cNvPr>
          <p:cNvSpPr>
            <a:spLocks noGrp="1"/>
          </p:cNvSpPr>
          <p:nvPr>
            <p:ph type="title" hasCustomPrompt="1"/>
          </p:nvPr>
        </p:nvSpPr>
        <p:spPr>
          <a:xfrm>
            <a:off x="766763" y="1736725"/>
            <a:ext cx="10658475" cy="3136526"/>
          </a:xfrm>
        </p:spPr>
        <p:txBody>
          <a:bodyPr anchor="ctr"/>
          <a:lstStyle>
            <a:lvl1pPr algn="ctr">
              <a:defRPr sz="4800">
                <a:solidFill>
                  <a:schemeClr val="tx2"/>
                </a:solidFill>
              </a:defRPr>
            </a:lvl1pPr>
          </a:lstStyle>
          <a:p>
            <a:r>
              <a:rPr lang="sv-SE" noProof="0" dirty="0" err="1"/>
              <a:t>Click</a:t>
            </a:r>
            <a:r>
              <a:rPr lang="sv-SE" noProof="0" dirty="0"/>
              <a:t> to </a:t>
            </a:r>
            <a:r>
              <a:rPr lang="sv-SE" noProof="0" dirty="0" err="1"/>
              <a:t>add</a:t>
            </a:r>
            <a:r>
              <a:rPr lang="sv-SE" noProof="0" dirty="0"/>
              <a:t> text</a:t>
            </a:r>
          </a:p>
        </p:txBody>
      </p:sp>
      <p:sp>
        <p:nvSpPr>
          <p:cNvPr id="5" name="Footer Placeholder">
            <a:extLst>
              <a:ext uri="{FF2B5EF4-FFF2-40B4-BE49-F238E27FC236}">
                <a16:creationId xmlns:a16="http://schemas.microsoft.com/office/drawing/2014/main" id="{B00213EE-F44C-CF8B-571C-C100B45CDCB8}"/>
              </a:ext>
            </a:extLst>
          </p:cNvPr>
          <p:cNvSpPr>
            <a:spLocks noGrp="1"/>
          </p:cNvSpPr>
          <p:nvPr>
            <p:ph type="ftr" sz="quarter" idx="11"/>
          </p:nvPr>
        </p:nvSpPr>
        <p:spPr/>
        <p:txBody>
          <a:bodyPr>
            <a:noAutofit/>
          </a:bodyPr>
          <a:lstStyle/>
          <a:p>
            <a:endParaRPr lang="sv-SE" noProof="0" dirty="0"/>
          </a:p>
        </p:txBody>
      </p:sp>
      <p:sp>
        <p:nvSpPr>
          <p:cNvPr id="6" name="Slide Number Placeholder">
            <a:extLst>
              <a:ext uri="{FF2B5EF4-FFF2-40B4-BE49-F238E27FC236}">
                <a16:creationId xmlns:a16="http://schemas.microsoft.com/office/drawing/2014/main" id="{ABC4F4BC-59B5-184C-D49D-798DF091251C}"/>
              </a:ext>
            </a:extLst>
          </p:cNvPr>
          <p:cNvSpPr>
            <a:spLocks noGrp="1"/>
          </p:cNvSpPr>
          <p:nvPr>
            <p:ph type="sldNum" sz="quarter" idx="12"/>
          </p:nvPr>
        </p:nvSpPr>
        <p:spPr/>
        <p:txBody>
          <a:bodyPr/>
          <a:lstStyle>
            <a:lvl1pPr>
              <a:defRPr>
                <a:solidFill>
                  <a:schemeClr val="tx2"/>
                </a:solidFill>
              </a:defRPr>
            </a:lvl1pPr>
          </a:lstStyle>
          <a:p>
            <a:fld id="{324CE689-AC5E-477D-9F97-F6471193E79E}" type="slidenum">
              <a:rPr lang="sv-SE" noProof="0" smtClean="0"/>
              <a:pPr/>
              <a:t>‹#›</a:t>
            </a:fld>
            <a:endParaRPr lang="sv-SE" noProof="0" dirty="0"/>
          </a:p>
        </p:txBody>
      </p:sp>
      <p:sp>
        <p:nvSpPr>
          <p:cNvPr id="4" name="Date Placeholder">
            <a:extLst>
              <a:ext uri="{FF2B5EF4-FFF2-40B4-BE49-F238E27FC236}">
                <a16:creationId xmlns:a16="http://schemas.microsoft.com/office/drawing/2014/main" id="{E411F199-586A-4184-D898-81CD3C63AF15}"/>
              </a:ext>
            </a:extLst>
          </p:cNvPr>
          <p:cNvSpPr>
            <a:spLocks noGrp="1"/>
          </p:cNvSpPr>
          <p:nvPr>
            <p:ph type="dt" sz="half" idx="10"/>
          </p:nvPr>
        </p:nvSpPr>
        <p:spPr/>
        <p:txBody>
          <a:bodyPr/>
          <a:lstStyle>
            <a:lvl1pPr>
              <a:defRPr>
                <a:solidFill>
                  <a:schemeClr val="tx2"/>
                </a:solidFill>
              </a:defRPr>
            </a:lvl1pPr>
          </a:lstStyle>
          <a:p>
            <a:fld id="{5543AFDF-9E8C-466B-9A35-560D8E88E251}" type="datetime1">
              <a:rPr lang="sv-SE" noProof="0" smtClean="0"/>
              <a:t>2026-09-07</a:t>
            </a:fld>
            <a:endParaRPr lang="sv-SE" noProof="0" dirty="0"/>
          </a:p>
        </p:txBody>
      </p:sp>
      <p:pic>
        <p:nvPicPr>
          <p:cNvPr id="2" name="Logotype">
            <a:extLst>
              <a:ext uri="{FF2B5EF4-FFF2-40B4-BE49-F238E27FC236}">
                <a16:creationId xmlns:a16="http://schemas.microsoft.com/office/drawing/2014/main" id="{A7BEF6E7-9DBD-0EBF-CF9D-D78E394E1389}"/>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11011532" y="6342470"/>
            <a:ext cx="873949" cy="312356"/>
          </a:xfrm>
          <a:prstGeom prst="rect">
            <a:avLst/>
          </a:prstGeom>
        </p:spPr>
      </p:pic>
    </p:spTree>
    <p:extLst>
      <p:ext uri="{BB962C8B-B14F-4D97-AF65-F5344CB8AC3E}">
        <p14:creationId xmlns:p14="http://schemas.microsoft.com/office/powerpoint/2010/main" val="1655076856"/>
      </p:ext>
    </p:extLst>
  </p:cSld>
  <p:clrMapOvr>
    <a:overrideClrMapping bg1="dk1" tx1="lt1" bg2="dk2" tx2="lt2" accent1="accent1" accent2="accent2" accent3="accent3" accent4="accent4" accent5="accent5" accent6="accent6" hlink="hlink" folHlink="folHlink"/>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Title and Text/Content/Chart (white background)">
    <p:spTree>
      <p:nvGrpSpPr>
        <p:cNvPr id="1" name=""/>
        <p:cNvGrpSpPr/>
        <p:nvPr/>
      </p:nvGrpSpPr>
      <p:grpSpPr>
        <a:xfrm>
          <a:off x="0" y="0"/>
          <a:ext cx="0" cy="0"/>
          <a:chOff x="0" y="0"/>
          <a:chExt cx="0" cy="0"/>
        </a:xfrm>
      </p:grpSpPr>
      <p:sp>
        <p:nvSpPr>
          <p:cNvPr id="9" name="Bakgrund">
            <a:extLst>
              <a:ext uri="{FF2B5EF4-FFF2-40B4-BE49-F238E27FC236}">
                <a16:creationId xmlns:a16="http://schemas.microsoft.com/office/drawing/2014/main" id="{7B0A75D5-8B35-863E-20A2-9B3B165D1FFD}"/>
              </a:ext>
            </a:extLst>
          </p:cNvPr>
          <p:cNvSpPr/>
          <p:nvPr userDrawn="1"/>
        </p:nvSpPr>
        <p:spPr>
          <a:xfrm>
            <a:off x="0" y="795867"/>
            <a:ext cx="12192000" cy="6062133"/>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noProof="0" dirty="0"/>
          </a:p>
        </p:txBody>
      </p:sp>
      <p:sp>
        <p:nvSpPr>
          <p:cNvPr id="8" name="Title 7">
            <a:extLst>
              <a:ext uri="{FF2B5EF4-FFF2-40B4-BE49-F238E27FC236}">
                <a16:creationId xmlns:a16="http://schemas.microsoft.com/office/drawing/2014/main" id="{35B0EC19-AC53-0DE8-2BC8-3C8EA85BCE87}"/>
              </a:ext>
            </a:extLst>
          </p:cNvPr>
          <p:cNvSpPr>
            <a:spLocks noGrp="1"/>
          </p:cNvSpPr>
          <p:nvPr>
            <p:ph type="title" hasCustomPrompt="1"/>
          </p:nvPr>
        </p:nvSpPr>
        <p:spPr>
          <a:xfrm>
            <a:off x="766763" y="103719"/>
            <a:ext cx="10658475" cy="611342"/>
          </a:xfrm>
        </p:spPr>
        <p:txBody>
          <a:bodyPr anchor="ctr"/>
          <a:lstStyle>
            <a:lvl1pPr>
              <a:defRPr sz="2800"/>
            </a:lvl1pPr>
          </a:lstStyle>
          <a:p>
            <a:r>
              <a:rPr lang="sv-SE" noProof="0" dirty="0" err="1"/>
              <a:t>Click</a:t>
            </a:r>
            <a:r>
              <a:rPr lang="sv-SE" noProof="0" dirty="0"/>
              <a:t> to </a:t>
            </a:r>
            <a:r>
              <a:rPr lang="sv-SE" noProof="0" dirty="0" err="1"/>
              <a:t>add</a:t>
            </a:r>
            <a:r>
              <a:rPr lang="sv-SE" noProof="0" dirty="0"/>
              <a:t> </a:t>
            </a:r>
            <a:r>
              <a:rPr lang="sv-SE" noProof="0" dirty="0" err="1"/>
              <a:t>title</a:t>
            </a:r>
            <a:endParaRPr lang="sv-SE" noProof="0" dirty="0"/>
          </a:p>
        </p:txBody>
      </p:sp>
      <p:sp>
        <p:nvSpPr>
          <p:cNvPr id="3" name="Content Placeholder">
            <a:extLst>
              <a:ext uri="{FF2B5EF4-FFF2-40B4-BE49-F238E27FC236}">
                <a16:creationId xmlns:a16="http://schemas.microsoft.com/office/drawing/2014/main" id="{71AD1114-CEFD-93CA-7E61-34C1F678731C}"/>
              </a:ext>
            </a:extLst>
          </p:cNvPr>
          <p:cNvSpPr>
            <a:spLocks noGrp="1"/>
          </p:cNvSpPr>
          <p:nvPr>
            <p:ph idx="1" hasCustomPrompt="1"/>
          </p:nvPr>
        </p:nvSpPr>
        <p:spPr>
          <a:xfrm>
            <a:off x="766763" y="1125538"/>
            <a:ext cx="10658475" cy="4859337"/>
          </a:xfrm>
        </p:spPr>
        <p:txBody>
          <a:bodyPr>
            <a:noAutofit/>
          </a:bodyPr>
          <a:lstStyle>
            <a:lvl1pPr>
              <a:defRPr/>
            </a:lvl1pPr>
          </a:lstStyle>
          <a:p>
            <a:pPr lvl="0"/>
            <a:r>
              <a:rPr lang="sv-SE" noProof="0" dirty="0" err="1"/>
              <a:t>Click</a:t>
            </a:r>
            <a:r>
              <a:rPr lang="sv-SE" noProof="0" dirty="0"/>
              <a:t> to </a:t>
            </a:r>
            <a:r>
              <a:rPr lang="sv-SE" noProof="0" dirty="0" err="1"/>
              <a:t>add</a:t>
            </a:r>
            <a:r>
              <a:rPr lang="sv-SE" noProof="0" dirty="0"/>
              <a:t> text</a:t>
            </a:r>
          </a:p>
          <a:p>
            <a:pPr lvl="1"/>
            <a:r>
              <a:rPr lang="sv-SE" noProof="0" dirty="0"/>
              <a:t>Second </a:t>
            </a:r>
            <a:r>
              <a:rPr lang="sv-SE" noProof="0" dirty="0" err="1"/>
              <a:t>level</a:t>
            </a:r>
            <a:endParaRPr lang="sv-SE" noProof="0" dirty="0"/>
          </a:p>
          <a:p>
            <a:pPr lvl="2"/>
            <a:r>
              <a:rPr lang="sv-SE" noProof="0" dirty="0" err="1"/>
              <a:t>Third</a:t>
            </a:r>
            <a:r>
              <a:rPr lang="sv-SE" noProof="0" dirty="0"/>
              <a:t> </a:t>
            </a:r>
            <a:r>
              <a:rPr lang="sv-SE" noProof="0" dirty="0" err="1"/>
              <a:t>level</a:t>
            </a:r>
            <a:endParaRPr lang="sv-SE" noProof="0" dirty="0"/>
          </a:p>
          <a:p>
            <a:pPr lvl="3"/>
            <a:r>
              <a:rPr lang="sv-SE" noProof="0" dirty="0" err="1"/>
              <a:t>Fourth</a:t>
            </a:r>
            <a:r>
              <a:rPr lang="sv-SE" noProof="0" dirty="0"/>
              <a:t> </a:t>
            </a:r>
            <a:r>
              <a:rPr lang="sv-SE" noProof="0" dirty="0" err="1"/>
              <a:t>level</a:t>
            </a:r>
            <a:endParaRPr lang="sv-SE" noProof="0" dirty="0"/>
          </a:p>
          <a:p>
            <a:pPr lvl="4"/>
            <a:r>
              <a:rPr lang="sv-SE" noProof="0" dirty="0" err="1"/>
              <a:t>Fifth</a:t>
            </a:r>
            <a:r>
              <a:rPr lang="sv-SE" noProof="0" dirty="0"/>
              <a:t> </a:t>
            </a:r>
            <a:r>
              <a:rPr lang="sv-SE" noProof="0" dirty="0" err="1"/>
              <a:t>level</a:t>
            </a:r>
            <a:endParaRPr lang="sv-SE" noProof="0" dirty="0"/>
          </a:p>
        </p:txBody>
      </p:sp>
      <p:sp>
        <p:nvSpPr>
          <p:cNvPr id="6" name="Slide Number Placeholder">
            <a:extLst>
              <a:ext uri="{FF2B5EF4-FFF2-40B4-BE49-F238E27FC236}">
                <a16:creationId xmlns:a16="http://schemas.microsoft.com/office/drawing/2014/main" id="{ABC4F4BC-59B5-184C-D49D-798DF091251C}"/>
              </a:ext>
            </a:extLst>
          </p:cNvPr>
          <p:cNvSpPr>
            <a:spLocks noGrp="1"/>
          </p:cNvSpPr>
          <p:nvPr>
            <p:ph type="sldNum" sz="quarter" idx="12"/>
          </p:nvPr>
        </p:nvSpPr>
        <p:spPr>
          <a:xfrm>
            <a:off x="306519" y="6399185"/>
            <a:ext cx="460244" cy="231828"/>
          </a:xfrm>
        </p:spPr>
        <p:txBody>
          <a:bodyPr/>
          <a:lstStyle/>
          <a:p>
            <a:fld id="{324CE689-AC5E-477D-9F97-F6471193E79E}" type="slidenum">
              <a:rPr lang="sv-SE" noProof="0" smtClean="0"/>
              <a:t>‹#›</a:t>
            </a:fld>
            <a:endParaRPr lang="sv-SE" noProof="0" dirty="0"/>
          </a:p>
        </p:txBody>
      </p:sp>
      <p:sp>
        <p:nvSpPr>
          <p:cNvPr id="4" name="Date Placeholder">
            <a:extLst>
              <a:ext uri="{FF2B5EF4-FFF2-40B4-BE49-F238E27FC236}">
                <a16:creationId xmlns:a16="http://schemas.microsoft.com/office/drawing/2014/main" id="{E411F199-586A-4184-D898-81CD3C63AF15}"/>
              </a:ext>
            </a:extLst>
          </p:cNvPr>
          <p:cNvSpPr>
            <a:spLocks noGrp="1"/>
          </p:cNvSpPr>
          <p:nvPr>
            <p:ph type="dt" sz="half" idx="10"/>
          </p:nvPr>
        </p:nvSpPr>
        <p:spPr/>
        <p:txBody>
          <a:bodyPr/>
          <a:lstStyle/>
          <a:p>
            <a:fld id="{DB4C5ABD-922F-4451-8CB9-994C07BF679A}" type="datetime1">
              <a:rPr lang="sv-SE" noProof="0" smtClean="0"/>
              <a:t>2026-09-07</a:t>
            </a:fld>
            <a:endParaRPr lang="sv-SE" noProof="0" dirty="0"/>
          </a:p>
        </p:txBody>
      </p:sp>
      <p:pic>
        <p:nvPicPr>
          <p:cNvPr id="2" name="Logotype">
            <a:extLst>
              <a:ext uri="{FF2B5EF4-FFF2-40B4-BE49-F238E27FC236}">
                <a16:creationId xmlns:a16="http://schemas.microsoft.com/office/drawing/2014/main" id="{80313143-E098-E0E5-2E78-15BF44659B7F}"/>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11011532" y="6342470"/>
            <a:ext cx="873949" cy="312356"/>
          </a:xfrm>
          <a:prstGeom prst="rect">
            <a:avLst/>
          </a:prstGeom>
        </p:spPr>
      </p:pic>
    </p:spTree>
    <p:extLst>
      <p:ext uri="{BB962C8B-B14F-4D97-AF65-F5344CB8AC3E}">
        <p14:creationId xmlns:p14="http://schemas.microsoft.com/office/powerpoint/2010/main" val="722902644"/>
      </p:ext>
    </p:extLst>
  </p:cSld>
  <p:clrMapOvr>
    <a:masterClrMapping/>
  </p:clrMapOvr>
  <p:extLst>
    <p:ext uri="{DCECCB84-F9BA-43D5-87BE-67443E8EF086}">
      <p15:sldGuideLst xmlns:p15="http://schemas.microsoft.com/office/powerpoint/2012/main">
        <p15:guide id="1" orient="horz" pos="709" userDrawn="1">
          <p15:clr>
            <a:srgbClr val="FBAE40"/>
          </p15:clr>
        </p15:guide>
      </p15:sldGuideLst>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Four column text">
    <p:spTree>
      <p:nvGrpSpPr>
        <p:cNvPr id="1" name=""/>
        <p:cNvGrpSpPr/>
        <p:nvPr/>
      </p:nvGrpSpPr>
      <p:grpSpPr>
        <a:xfrm>
          <a:off x="0" y="0"/>
          <a:ext cx="0" cy="0"/>
          <a:chOff x="0" y="0"/>
          <a:chExt cx="0" cy="0"/>
        </a:xfrm>
      </p:grpSpPr>
      <p:sp>
        <p:nvSpPr>
          <p:cNvPr id="15" name="Bakgrund">
            <a:extLst>
              <a:ext uri="{FF2B5EF4-FFF2-40B4-BE49-F238E27FC236}">
                <a16:creationId xmlns:a16="http://schemas.microsoft.com/office/drawing/2014/main" id="{48C44A94-6C68-6B36-4152-74AC6BA309A8}"/>
              </a:ext>
            </a:extLst>
          </p:cNvPr>
          <p:cNvSpPr/>
          <p:nvPr userDrawn="1"/>
        </p:nvSpPr>
        <p:spPr>
          <a:xfrm>
            <a:off x="0" y="795867"/>
            <a:ext cx="12192000" cy="6062133"/>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noProof="0" dirty="0"/>
          </a:p>
        </p:txBody>
      </p:sp>
      <p:sp>
        <p:nvSpPr>
          <p:cNvPr id="8" name="Title 7">
            <a:extLst>
              <a:ext uri="{FF2B5EF4-FFF2-40B4-BE49-F238E27FC236}">
                <a16:creationId xmlns:a16="http://schemas.microsoft.com/office/drawing/2014/main" id="{35B0EC19-AC53-0DE8-2BC8-3C8EA85BCE87}"/>
              </a:ext>
            </a:extLst>
          </p:cNvPr>
          <p:cNvSpPr>
            <a:spLocks noGrp="1"/>
          </p:cNvSpPr>
          <p:nvPr>
            <p:ph type="title" hasCustomPrompt="1"/>
          </p:nvPr>
        </p:nvSpPr>
        <p:spPr>
          <a:xfrm>
            <a:off x="766762" y="103719"/>
            <a:ext cx="10658475" cy="611342"/>
          </a:xfrm>
        </p:spPr>
        <p:txBody>
          <a:bodyPr anchor="ctr"/>
          <a:lstStyle>
            <a:lvl1pPr>
              <a:defRPr sz="2800"/>
            </a:lvl1pPr>
          </a:lstStyle>
          <a:p>
            <a:r>
              <a:rPr lang="sv-SE" noProof="0" dirty="0" err="1"/>
              <a:t>Click</a:t>
            </a:r>
            <a:r>
              <a:rPr lang="sv-SE" noProof="0" dirty="0"/>
              <a:t> to </a:t>
            </a:r>
            <a:r>
              <a:rPr lang="sv-SE" noProof="0" dirty="0" err="1"/>
              <a:t>add</a:t>
            </a:r>
            <a:r>
              <a:rPr lang="sv-SE" noProof="0" dirty="0"/>
              <a:t> </a:t>
            </a:r>
            <a:r>
              <a:rPr lang="sv-SE" noProof="0" dirty="0" err="1"/>
              <a:t>title</a:t>
            </a:r>
            <a:endParaRPr lang="sv-SE" noProof="0" dirty="0"/>
          </a:p>
        </p:txBody>
      </p:sp>
      <p:sp>
        <p:nvSpPr>
          <p:cNvPr id="6" name="Slide Number Placeholder">
            <a:extLst>
              <a:ext uri="{FF2B5EF4-FFF2-40B4-BE49-F238E27FC236}">
                <a16:creationId xmlns:a16="http://schemas.microsoft.com/office/drawing/2014/main" id="{ABC4F4BC-59B5-184C-D49D-798DF091251C}"/>
              </a:ext>
            </a:extLst>
          </p:cNvPr>
          <p:cNvSpPr>
            <a:spLocks noGrp="1"/>
          </p:cNvSpPr>
          <p:nvPr>
            <p:ph type="sldNum" sz="quarter" idx="12"/>
          </p:nvPr>
        </p:nvSpPr>
        <p:spPr>
          <a:xfrm>
            <a:off x="306519" y="6399185"/>
            <a:ext cx="460244" cy="231828"/>
          </a:xfrm>
        </p:spPr>
        <p:txBody>
          <a:bodyPr/>
          <a:lstStyle/>
          <a:p>
            <a:fld id="{324CE689-AC5E-477D-9F97-F6471193E79E}" type="slidenum">
              <a:rPr lang="sv-SE" noProof="0" smtClean="0"/>
              <a:t>‹#›</a:t>
            </a:fld>
            <a:endParaRPr lang="sv-SE" noProof="0" dirty="0"/>
          </a:p>
        </p:txBody>
      </p:sp>
      <p:sp>
        <p:nvSpPr>
          <p:cNvPr id="4" name="Date Placeholder">
            <a:extLst>
              <a:ext uri="{FF2B5EF4-FFF2-40B4-BE49-F238E27FC236}">
                <a16:creationId xmlns:a16="http://schemas.microsoft.com/office/drawing/2014/main" id="{E411F199-586A-4184-D898-81CD3C63AF15}"/>
              </a:ext>
            </a:extLst>
          </p:cNvPr>
          <p:cNvSpPr>
            <a:spLocks noGrp="1"/>
          </p:cNvSpPr>
          <p:nvPr>
            <p:ph type="dt" sz="half" idx="10"/>
          </p:nvPr>
        </p:nvSpPr>
        <p:spPr/>
        <p:txBody>
          <a:bodyPr/>
          <a:lstStyle/>
          <a:p>
            <a:fld id="{EE2D9C41-5F92-4C11-9B8B-B5FAD507C9EC}" type="datetime1">
              <a:rPr lang="sv-SE" noProof="0" smtClean="0"/>
              <a:t>2026-09-07</a:t>
            </a:fld>
            <a:endParaRPr lang="sv-SE" noProof="0" dirty="0"/>
          </a:p>
        </p:txBody>
      </p:sp>
      <p:sp>
        <p:nvSpPr>
          <p:cNvPr id="11" name="Text Placeholder 10">
            <a:extLst>
              <a:ext uri="{FF2B5EF4-FFF2-40B4-BE49-F238E27FC236}">
                <a16:creationId xmlns:a16="http://schemas.microsoft.com/office/drawing/2014/main" id="{D3E8A928-FEE0-397B-EBA8-D68FF8F8E214}"/>
              </a:ext>
            </a:extLst>
          </p:cNvPr>
          <p:cNvSpPr>
            <a:spLocks noGrp="1"/>
          </p:cNvSpPr>
          <p:nvPr>
            <p:ph type="body" sz="quarter" idx="13"/>
          </p:nvPr>
        </p:nvSpPr>
        <p:spPr>
          <a:xfrm>
            <a:off x="766763" y="1125538"/>
            <a:ext cx="2374900" cy="4859337"/>
          </a:xfrm>
        </p:spPr>
        <p:txBody>
          <a:bodyPr/>
          <a:lstStyle>
            <a:lvl1pPr marL="88900" indent="-88900">
              <a:defRPr sz="1200"/>
            </a:lvl1pPr>
            <a:lvl2pPr marL="177800" indent="-88900">
              <a:defRPr sz="1100"/>
            </a:lvl2pPr>
            <a:lvl3pPr marL="266700" indent="-88900">
              <a:defRPr sz="1000"/>
            </a:lvl3pPr>
            <a:lvl4pPr marL="360363" indent="-93663">
              <a:defRPr sz="1000"/>
            </a:lvl4pPr>
            <a:lvl5pPr marL="446088" indent="-85725">
              <a:defRPr sz="1000"/>
            </a:lvl5pPr>
          </a:lstStyle>
          <a:p>
            <a:pPr lvl="0"/>
            <a:r>
              <a:rPr lang="sv-SE" noProof="0" dirty="0"/>
              <a:t>Klicka här för att ändra format på bakgrundstexten</a:t>
            </a:r>
          </a:p>
          <a:p>
            <a:pPr lvl="1"/>
            <a:r>
              <a:rPr lang="sv-SE" noProof="0" dirty="0"/>
              <a:t>Nivå två</a:t>
            </a:r>
          </a:p>
          <a:p>
            <a:pPr lvl="2"/>
            <a:r>
              <a:rPr lang="sv-SE" noProof="0" dirty="0"/>
              <a:t>Nivå tre</a:t>
            </a:r>
          </a:p>
          <a:p>
            <a:pPr lvl="3"/>
            <a:r>
              <a:rPr lang="sv-SE" noProof="0" dirty="0"/>
              <a:t>Nivå fyra</a:t>
            </a:r>
          </a:p>
          <a:p>
            <a:pPr lvl="4"/>
            <a:r>
              <a:rPr lang="sv-SE" noProof="0" dirty="0"/>
              <a:t>Nivå fem</a:t>
            </a:r>
          </a:p>
        </p:txBody>
      </p:sp>
      <p:sp>
        <p:nvSpPr>
          <p:cNvPr id="12" name="Text Placeholder 10">
            <a:extLst>
              <a:ext uri="{FF2B5EF4-FFF2-40B4-BE49-F238E27FC236}">
                <a16:creationId xmlns:a16="http://schemas.microsoft.com/office/drawing/2014/main" id="{31F583C5-299F-80FF-A902-6D963760FC94}"/>
              </a:ext>
            </a:extLst>
          </p:cNvPr>
          <p:cNvSpPr>
            <a:spLocks noGrp="1"/>
          </p:cNvSpPr>
          <p:nvPr>
            <p:ph type="body" sz="quarter" idx="14"/>
          </p:nvPr>
        </p:nvSpPr>
        <p:spPr>
          <a:xfrm>
            <a:off x="3527954" y="1125538"/>
            <a:ext cx="2374900" cy="4859337"/>
          </a:xfrm>
        </p:spPr>
        <p:txBody>
          <a:bodyPr/>
          <a:lstStyle>
            <a:lvl1pPr marL="88900" indent="-88900">
              <a:defRPr sz="1200"/>
            </a:lvl1pPr>
            <a:lvl2pPr marL="177800" indent="-88900">
              <a:defRPr sz="1100"/>
            </a:lvl2pPr>
            <a:lvl3pPr marL="266700" indent="-88900">
              <a:defRPr sz="1000"/>
            </a:lvl3pPr>
            <a:lvl4pPr marL="360363" indent="-93663">
              <a:defRPr sz="1000"/>
            </a:lvl4pPr>
            <a:lvl5pPr marL="446088" indent="-85725">
              <a:defRPr sz="1000"/>
            </a:lvl5pPr>
          </a:lstStyle>
          <a:p>
            <a:pPr lvl="0"/>
            <a:r>
              <a:rPr lang="sv-SE" noProof="0" dirty="0"/>
              <a:t>Klicka här för att ändra format på bakgrundstexten</a:t>
            </a:r>
          </a:p>
          <a:p>
            <a:pPr lvl="1"/>
            <a:r>
              <a:rPr lang="sv-SE" noProof="0" dirty="0"/>
              <a:t>Nivå två</a:t>
            </a:r>
          </a:p>
          <a:p>
            <a:pPr lvl="2"/>
            <a:r>
              <a:rPr lang="sv-SE" noProof="0" dirty="0"/>
              <a:t>Nivå tre</a:t>
            </a:r>
          </a:p>
          <a:p>
            <a:pPr lvl="3"/>
            <a:r>
              <a:rPr lang="sv-SE" noProof="0" dirty="0"/>
              <a:t>Nivå fyra</a:t>
            </a:r>
          </a:p>
          <a:p>
            <a:pPr lvl="4"/>
            <a:r>
              <a:rPr lang="sv-SE" noProof="0" dirty="0"/>
              <a:t>Nivå fem</a:t>
            </a:r>
          </a:p>
        </p:txBody>
      </p:sp>
      <p:sp>
        <p:nvSpPr>
          <p:cNvPr id="13" name="Text Placeholder 10">
            <a:extLst>
              <a:ext uri="{FF2B5EF4-FFF2-40B4-BE49-F238E27FC236}">
                <a16:creationId xmlns:a16="http://schemas.microsoft.com/office/drawing/2014/main" id="{491D7EBB-C668-A8D0-ED31-6170692ABE94}"/>
              </a:ext>
            </a:extLst>
          </p:cNvPr>
          <p:cNvSpPr>
            <a:spLocks noGrp="1"/>
          </p:cNvSpPr>
          <p:nvPr>
            <p:ph type="body" sz="quarter" idx="15"/>
          </p:nvPr>
        </p:nvSpPr>
        <p:spPr>
          <a:xfrm>
            <a:off x="6289145" y="1125538"/>
            <a:ext cx="2374900" cy="4859337"/>
          </a:xfrm>
        </p:spPr>
        <p:txBody>
          <a:bodyPr/>
          <a:lstStyle>
            <a:lvl1pPr marL="88900" indent="-88900">
              <a:defRPr sz="1200"/>
            </a:lvl1pPr>
            <a:lvl2pPr marL="177800" indent="-88900">
              <a:defRPr sz="1100"/>
            </a:lvl2pPr>
            <a:lvl3pPr marL="266700" indent="-88900">
              <a:defRPr sz="1000"/>
            </a:lvl3pPr>
            <a:lvl4pPr marL="360363" indent="-93663">
              <a:defRPr sz="1000"/>
            </a:lvl4pPr>
            <a:lvl5pPr marL="446088" indent="-85725">
              <a:defRPr sz="1000"/>
            </a:lvl5pPr>
          </a:lstStyle>
          <a:p>
            <a:pPr lvl="0"/>
            <a:r>
              <a:rPr lang="sv-SE" noProof="0" dirty="0"/>
              <a:t>Klicka här för att ändra format på bakgrundstexten</a:t>
            </a:r>
          </a:p>
          <a:p>
            <a:pPr lvl="1"/>
            <a:r>
              <a:rPr lang="sv-SE" noProof="0" dirty="0"/>
              <a:t>Nivå två</a:t>
            </a:r>
          </a:p>
          <a:p>
            <a:pPr lvl="2"/>
            <a:r>
              <a:rPr lang="sv-SE" noProof="0" dirty="0"/>
              <a:t>Nivå tre</a:t>
            </a:r>
          </a:p>
          <a:p>
            <a:pPr lvl="3"/>
            <a:r>
              <a:rPr lang="sv-SE" noProof="0" dirty="0"/>
              <a:t>Nivå fyra</a:t>
            </a:r>
          </a:p>
          <a:p>
            <a:pPr lvl="4"/>
            <a:r>
              <a:rPr lang="sv-SE" noProof="0" dirty="0"/>
              <a:t>Nivå fem</a:t>
            </a:r>
          </a:p>
        </p:txBody>
      </p:sp>
      <p:sp>
        <p:nvSpPr>
          <p:cNvPr id="14" name="Text Placeholder 10">
            <a:extLst>
              <a:ext uri="{FF2B5EF4-FFF2-40B4-BE49-F238E27FC236}">
                <a16:creationId xmlns:a16="http://schemas.microsoft.com/office/drawing/2014/main" id="{7234C478-6A18-0E7A-E70D-1C4365C40570}"/>
              </a:ext>
            </a:extLst>
          </p:cNvPr>
          <p:cNvSpPr>
            <a:spLocks noGrp="1"/>
          </p:cNvSpPr>
          <p:nvPr>
            <p:ph type="body" sz="quarter" idx="16"/>
          </p:nvPr>
        </p:nvSpPr>
        <p:spPr>
          <a:xfrm>
            <a:off x="9050337" y="1125538"/>
            <a:ext cx="2374900" cy="4859337"/>
          </a:xfrm>
        </p:spPr>
        <p:txBody>
          <a:bodyPr/>
          <a:lstStyle>
            <a:lvl1pPr marL="88900" indent="-88900">
              <a:defRPr sz="1200"/>
            </a:lvl1pPr>
            <a:lvl2pPr marL="177800" indent="-88900">
              <a:defRPr sz="1100"/>
            </a:lvl2pPr>
            <a:lvl3pPr marL="266700" indent="-88900">
              <a:defRPr sz="1000"/>
            </a:lvl3pPr>
            <a:lvl4pPr marL="360363" indent="-93663">
              <a:defRPr sz="1000"/>
            </a:lvl4pPr>
            <a:lvl5pPr marL="446088" indent="-85725">
              <a:defRPr sz="1000"/>
            </a:lvl5pPr>
          </a:lstStyle>
          <a:p>
            <a:pPr lvl="0"/>
            <a:r>
              <a:rPr lang="sv-SE" noProof="0" dirty="0"/>
              <a:t>Klicka här för att ändra format på bakgrundstexten</a:t>
            </a:r>
          </a:p>
          <a:p>
            <a:pPr lvl="1"/>
            <a:r>
              <a:rPr lang="sv-SE" noProof="0" dirty="0"/>
              <a:t>Nivå två</a:t>
            </a:r>
          </a:p>
          <a:p>
            <a:pPr lvl="2"/>
            <a:r>
              <a:rPr lang="sv-SE" noProof="0" dirty="0"/>
              <a:t>Nivå tre</a:t>
            </a:r>
          </a:p>
          <a:p>
            <a:pPr lvl="3"/>
            <a:r>
              <a:rPr lang="sv-SE" noProof="0" dirty="0"/>
              <a:t>Nivå fyra</a:t>
            </a:r>
          </a:p>
          <a:p>
            <a:pPr lvl="4"/>
            <a:r>
              <a:rPr lang="sv-SE" noProof="0" dirty="0"/>
              <a:t>Nivå fem</a:t>
            </a:r>
          </a:p>
        </p:txBody>
      </p:sp>
      <p:pic>
        <p:nvPicPr>
          <p:cNvPr id="2" name="Logotype">
            <a:extLst>
              <a:ext uri="{FF2B5EF4-FFF2-40B4-BE49-F238E27FC236}">
                <a16:creationId xmlns:a16="http://schemas.microsoft.com/office/drawing/2014/main" id="{B2399CF3-495C-8F4A-B437-9DF3ED053424}"/>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11011532" y="6342470"/>
            <a:ext cx="873949" cy="312356"/>
          </a:xfrm>
          <a:prstGeom prst="rect">
            <a:avLst/>
          </a:prstGeom>
        </p:spPr>
      </p:pic>
    </p:spTree>
    <p:extLst>
      <p:ext uri="{BB962C8B-B14F-4D97-AF65-F5344CB8AC3E}">
        <p14:creationId xmlns:p14="http://schemas.microsoft.com/office/powerpoint/2010/main" val="4201817937"/>
      </p:ext>
    </p:extLst>
  </p:cSld>
  <p:clrMapOvr>
    <a:masterClrMapping/>
  </p:clrMapOvr>
  <p:extLst>
    <p:ext uri="{DCECCB84-F9BA-43D5-87BE-67443E8EF086}">
      <p15:sldGuideLst xmlns:p15="http://schemas.microsoft.com/office/powerpoint/2012/main">
        <p15:guide id="1" orient="horz" pos="709" userDrawn="1">
          <p15:clr>
            <a:srgbClr val="FBAE40"/>
          </p15:clr>
        </p15:guide>
      </p15:sldGuideLst>
    </p:ext>
  </p:extLs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Contac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E1EB2F-3C6A-2C59-76A7-116D963DB7C4}"/>
              </a:ext>
            </a:extLst>
          </p:cNvPr>
          <p:cNvSpPr>
            <a:spLocks noGrp="1"/>
          </p:cNvSpPr>
          <p:nvPr>
            <p:ph type="ctrTitle" hasCustomPrompt="1"/>
          </p:nvPr>
        </p:nvSpPr>
        <p:spPr>
          <a:xfrm>
            <a:off x="5393267" y="1520825"/>
            <a:ext cx="6031971" cy="2235248"/>
          </a:xfrm>
        </p:spPr>
        <p:txBody>
          <a:bodyPr anchor="b"/>
          <a:lstStyle>
            <a:lvl1pPr algn="l">
              <a:defRPr sz="5400"/>
            </a:lvl1pPr>
          </a:lstStyle>
          <a:p>
            <a:r>
              <a:rPr lang="sv-SE" noProof="0" dirty="0" err="1"/>
              <a:t>Click</a:t>
            </a:r>
            <a:r>
              <a:rPr lang="sv-SE" noProof="0" dirty="0"/>
              <a:t> to </a:t>
            </a:r>
            <a:r>
              <a:rPr lang="sv-SE" noProof="0" dirty="0" err="1"/>
              <a:t>add</a:t>
            </a:r>
            <a:r>
              <a:rPr lang="sv-SE" noProof="0" dirty="0"/>
              <a:t> </a:t>
            </a:r>
            <a:r>
              <a:rPr lang="sv-SE" noProof="0" dirty="0" err="1"/>
              <a:t>title</a:t>
            </a:r>
            <a:r>
              <a:rPr lang="sv-SE" noProof="0" dirty="0"/>
              <a:t> for </a:t>
            </a:r>
            <a:r>
              <a:rPr lang="sv-SE" noProof="0" dirty="0" err="1"/>
              <a:t>example</a:t>
            </a:r>
            <a:endParaRPr lang="sv-SE" noProof="0" dirty="0"/>
          </a:p>
        </p:txBody>
      </p:sp>
      <p:sp>
        <p:nvSpPr>
          <p:cNvPr id="3" name="Subtitle 2">
            <a:extLst>
              <a:ext uri="{FF2B5EF4-FFF2-40B4-BE49-F238E27FC236}">
                <a16:creationId xmlns:a16="http://schemas.microsoft.com/office/drawing/2014/main" id="{82F7F2CF-B50D-EF44-FCB8-DED09DE4C6E2}"/>
              </a:ext>
            </a:extLst>
          </p:cNvPr>
          <p:cNvSpPr>
            <a:spLocks noGrp="1"/>
          </p:cNvSpPr>
          <p:nvPr>
            <p:ph type="subTitle" idx="1" hasCustomPrompt="1"/>
          </p:nvPr>
        </p:nvSpPr>
        <p:spPr>
          <a:xfrm>
            <a:off x="5393267" y="3832272"/>
            <a:ext cx="6031971" cy="2152603"/>
          </a:xfrm>
        </p:spPr>
        <p:txBody>
          <a:bodyPr/>
          <a:lstStyle>
            <a:lvl1pPr marL="0" indent="0" algn="l">
              <a:buNone/>
              <a:defRPr sz="16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sv-SE" noProof="0" dirty="0" err="1"/>
              <a:t>Click</a:t>
            </a:r>
            <a:r>
              <a:rPr lang="sv-SE" noProof="0" dirty="0"/>
              <a:t> to </a:t>
            </a:r>
            <a:r>
              <a:rPr lang="sv-SE" noProof="0" dirty="0" err="1"/>
              <a:t>add</a:t>
            </a:r>
            <a:r>
              <a:rPr lang="sv-SE" noProof="0" dirty="0"/>
              <a:t> </a:t>
            </a:r>
            <a:r>
              <a:rPr lang="sv-SE" noProof="0" dirty="0" err="1"/>
              <a:t>contact</a:t>
            </a:r>
            <a:r>
              <a:rPr lang="sv-SE" noProof="0" dirty="0"/>
              <a:t> information</a:t>
            </a:r>
          </a:p>
        </p:txBody>
      </p:sp>
      <p:sp>
        <p:nvSpPr>
          <p:cNvPr id="4" name="Date Placeholder 3">
            <a:extLst>
              <a:ext uri="{FF2B5EF4-FFF2-40B4-BE49-F238E27FC236}">
                <a16:creationId xmlns:a16="http://schemas.microsoft.com/office/drawing/2014/main" id="{78F16C61-5797-3652-0F0F-5F1697B87861}"/>
              </a:ext>
            </a:extLst>
          </p:cNvPr>
          <p:cNvSpPr>
            <a:spLocks noGrp="1"/>
          </p:cNvSpPr>
          <p:nvPr>
            <p:ph type="dt" sz="half" idx="10"/>
          </p:nvPr>
        </p:nvSpPr>
        <p:spPr/>
        <p:txBody>
          <a:bodyPr/>
          <a:lstStyle/>
          <a:p>
            <a:fld id="{83B976A9-A543-4A45-B9EC-9D89F64E9C84}" type="datetime1">
              <a:rPr lang="sv-SE" noProof="0" smtClean="0"/>
              <a:t>2026-09-07</a:t>
            </a:fld>
            <a:endParaRPr lang="sv-SE" noProof="0" dirty="0"/>
          </a:p>
        </p:txBody>
      </p:sp>
      <p:sp>
        <p:nvSpPr>
          <p:cNvPr id="6" name="Slide Number Placeholder 5">
            <a:extLst>
              <a:ext uri="{FF2B5EF4-FFF2-40B4-BE49-F238E27FC236}">
                <a16:creationId xmlns:a16="http://schemas.microsoft.com/office/drawing/2014/main" id="{54A3AC25-19FC-1674-5CB8-759B2701484C}"/>
              </a:ext>
            </a:extLst>
          </p:cNvPr>
          <p:cNvSpPr>
            <a:spLocks noGrp="1"/>
          </p:cNvSpPr>
          <p:nvPr>
            <p:ph type="sldNum" sz="quarter" idx="12"/>
          </p:nvPr>
        </p:nvSpPr>
        <p:spPr/>
        <p:txBody>
          <a:bodyPr/>
          <a:lstStyle/>
          <a:p>
            <a:fld id="{324CE689-AC5E-477D-9F97-F6471193E79E}" type="slidenum">
              <a:rPr lang="sv-SE" noProof="0" smtClean="0"/>
              <a:t>‹#›</a:t>
            </a:fld>
            <a:endParaRPr lang="sv-SE" noProof="0" dirty="0"/>
          </a:p>
        </p:txBody>
      </p:sp>
      <p:sp>
        <p:nvSpPr>
          <p:cNvPr id="13" name="Picture Placeholder 12">
            <a:extLst>
              <a:ext uri="{FF2B5EF4-FFF2-40B4-BE49-F238E27FC236}">
                <a16:creationId xmlns:a16="http://schemas.microsoft.com/office/drawing/2014/main" id="{9F1123F1-71BB-4CCF-09D2-59DCFCEEAF73}"/>
              </a:ext>
            </a:extLst>
          </p:cNvPr>
          <p:cNvSpPr>
            <a:spLocks noGrp="1"/>
          </p:cNvSpPr>
          <p:nvPr>
            <p:ph type="pic" sz="quarter" idx="13"/>
          </p:nvPr>
        </p:nvSpPr>
        <p:spPr>
          <a:xfrm>
            <a:off x="820615" y="1432051"/>
            <a:ext cx="3993897" cy="3993897"/>
          </a:xfrm>
          <a:prstGeom prst="ellipse">
            <a:avLst/>
          </a:prstGeom>
          <a:solidFill>
            <a:schemeClr val="bg1">
              <a:lumMod val="95000"/>
            </a:schemeClr>
          </a:solidFill>
          <a:ln w="127000">
            <a:solidFill>
              <a:schemeClr val="accent3"/>
            </a:solidFill>
          </a:ln>
        </p:spPr>
        <p:txBody>
          <a:bodyPr wrap="square">
            <a:noAutofit/>
          </a:bodyPr>
          <a:lstStyle/>
          <a:p>
            <a:r>
              <a:rPr lang="sv-SE" noProof="0" dirty="0"/>
              <a:t>Klicka på ikonen för att lägga till en bild</a:t>
            </a:r>
          </a:p>
        </p:txBody>
      </p:sp>
    </p:spTree>
    <p:extLst>
      <p:ext uri="{BB962C8B-B14F-4D97-AF65-F5344CB8AC3E}">
        <p14:creationId xmlns:p14="http://schemas.microsoft.com/office/powerpoint/2010/main" val="849954285"/>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preserve="1" userDrawn="1">
  <p:cSld name="Last Slide">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972AE95B-4722-D204-B9A5-EEC38659B72E}"/>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2209800" y="2045200"/>
            <a:ext cx="7772400" cy="2767599"/>
          </a:xfrm>
          <a:prstGeom prst="rect">
            <a:avLst/>
          </a:prstGeom>
        </p:spPr>
      </p:pic>
    </p:spTree>
    <p:extLst>
      <p:ext uri="{BB962C8B-B14F-4D97-AF65-F5344CB8AC3E}">
        <p14:creationId xmlns:p14="http://schemas.microsoft.com/office/powerpoint/2010/main" val="3289670005"/>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image" Target="../media/image1.svg"/><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86D43DBF-285D-8C32-056C-302D021D2CEC}"/>
              </a:ext>
            </a:extLst>
          </p:cNvPr>
          <p:cNvSpPr>
            <a:spLocks noGrp="1"/>
          </p:cNvSpPr>
          <p:nvPr>
            <p:ph type="title"/>
          </p:nvPr>
        </p:nvSpPr>
        <p:spPr>
          <a:xfrm>
            <a:off x="766763" y="908050"/>
            <a:ext cx="10658475" cy="611342"/>
          </a:xfrm>
          <a:prstGeom prst="rect">
            <a:avLst/>
          </a:prstGeom>
        </p:spPr>
        <p:txBody>
          <a:bodyPr vert="horz" lIns="0" tIns="0" rIns="0" bIns="0" rtlCol="0" anchor="t">
            <a:noAutofit/>
          </a:bodyPr>
          <a:lstStyle/>
          <a:p>
            <a:r>
              <a:rPr lang="sv-SE" noProof="0" dirty="0"/>
              <a:t>Klicka här för att ändra mall för rubrikformat</a:t>
            </a:r>
          </a:p>
        </p:txBody>
      </p:sp>
      <p:sp>
        <p:nvSpPr>
          <p:cNvPr id="3" name="Text Placeholder 2">
            <a:extLst>
              <a:ext uri="{FF2B5EF4-FFF2-40B4-BE49-F238E27FC236}">
                <a16:creationId xmlns:a16="http://schemas.microsoft.com/office/drawing/2014/main" id="{46E45467-D372-2C66-A64D-9667A8102ED4}"/>
              </a:ext>
            </a:extLst>
          </p:cNvPr>
          <p:cNvSpPr>
            <a:spLocks noGrp="1"/>
          </p:cNvSpPr>
          <p:nvPr>
            <p:ph type="body" idx="1"/>
          </p:nvPr>
        </p:nvSpPr>
        <p:spPr>
          <a:xfrm>
            <a:off x="766763" y="1732332"/>
            <a:ext cx="10658475" cy="4252544"/>
          </a:xfrm>
          <a:prstGeom prst="rect">
            <a:avLst/>
          </a:prstGeom>
        </p:spPr>
        <p:txBody>
          <a:bodyPr vert="horz" lIns="0" tIns="0" rIns="0" bIns="0" rtlCol="0">
            <a:noAutofit/>
          </a:bodyPr>
          <a:lstStyle/>
          <a:p>
            <a:pPr lvl="0"/>
            <a:r>
              <a:rPr lang="sv-SE" noProof="0" dirty="0"/>
              <a:t>Klicka här för att ändra format på bakgrundstexten</a:t>
            </a:r>
          </a:p>
          <a:p>
            <a:pPr lvl="1"/>
            <a:r>
              <a:rPr lang="sv-SE" noProof="0" dirty="0"/>
              <a:t>Nivå två</a:t>
            </a:r>
          </a:p>
          <a:p>
            <a:pPr lvl="2"/>
            <a:r>
              <a:rPr lang="sv-SE" noProof="0" dirty="0"/>
              <a:t>Nivå tre</a:t>
            </a:r>
          </a:p>
          <a:p>
            <a:pPr lvl="3"/>
            <a:r>
              <a:rPr lang="sv-SE" noProof="0" dirty="0"/>
              <a:t>Nivå fyra</a:t>
            </a:r>
          </a:p>
          <a:p>
            <a:pPr lvl="4"/>
            <a:r>
              <a:rPr lang="sv-SE" noProof="0" dirty="0"/>
              <a:t>Nivå fem</a:t>
            </a:r>
          </a:p>
        </p:txBody>
      </p:sp>
      <p:sp>
        <p:nvSpPr>
          <p:cNvPr id="4" name="Date Placeholder 3">
            <a:extLst>
              <a:ext uri="{FF2B5EF4-FFF2-40B4-BE49-F238E27FC236}">
                <a16:creationId xmlns:a16="http://schemas.microsoft.com/office/drawing/2014/main" id="{99C6036C-951F-CFD2-B93B-4E0C2CCE7A23}"/>
              </a:ext>
            </a:extLst>
          </p:cNvPr>
          <p:cNvSpPr>
            <a:spLocks noGrp="1"/>
          </p:cNvSpPr>
          <p:nvPr>
            <p:ph type="dt" sz="half" idx="2"/>
          </p:nvPr>
        </p:nvSpPr>
        <p:spPr>
          <a:xfrm>
            <a:off x="766763" y="6399185"/>
            <a:ext cx="2814637" cy="231828"/>
          </a:xfrm>
          <a:prstGeom prst="rect">
            <a:avLst/>
          </a:prstGeom>
        </p:spPr>
        <p:txBody>
          <a:bodyPr vert="horz" lIns="0" tIns="0" rIns="0" bIns="0" rtlCol="0" anchor="ctr"/>
          <a:lstStyle>
            <a:lvl1pPr algn="l">
              <a:defRPr sz="1200">
                <a:solidFill>
                  <a:schemeClr val="accent1"/>
                </a:solidFill>
              </a:defRPr>
            </a:lvl1pPr>
          </a:lstStyle>
          <a:p>
            <a:fld id="{F90DBE45-5F70-4D3B-AF4D-59FF318A0E58}" type="datetime1">
              <a:rPr lang="sv-SE" noProof="0" smtClean="0"/>
              <a:pPr/>
              <a:t>2026-09-07</a:t>
            </a:fld>
            <a:endParaRPr lang="sv-SE" noProof="0" dirty="0"/>
          </a:p>
        </p:txBody>
      </p:sp>
      <p:sp>
        <p:nvSpPr>
          <p:cNvPr id="5" name="Footer Placeholder 4">
            <a:extLst>
              <a:ext uri="{FF2B5EF4-FFF2-40B4-BE49-F238E27FC236}">
                <a16:creationId xmlns:a16="http://schemas.microsoft.com/office/drawing/2014/main" id="{EBFFC759-9A52-9F67-2BCE-1B5E2D0AAEB0}"/>
              </a:ext>
            </a:extLst>
          </p:cNvPr>
          <p:cNvSpPr>
            <a:spLocks noGrp="1"/>
          </p:cNvSpPr>
          <p:nvPr>
            <p:ph type="ftr" sz="quarter" idx="3"/>
          </p:nvPr>
        </p:nvSpPr>
        <p:spPr>
          <a:xfrm>
            <a:off x="766762" y="498159"/>
            <a:ext cx="5329238" cy="196952"/>
          </a:xfrm>
          <a:prstGeom prst="rect">
            <a:avLst/>
          </a:prstGeom>
        </p:spPr>
        <p:txBody>
          <a:bodyPr vert="horz" lIns="0" tIns="0" rIns="0" bIns="0" rtlCol="0" anchor="ctr">
            <a:noAutofit/>
          </a:bodyPr>
          <a:lstStyle>
            <a:lvl1pPr algn="l">
              <a:defRPr sz="1400" b="1">
                <a:solidFill>
                  <a:schemeClr val="accent2"/>
                </a:solidFill>
              </a:defRPr>
            </a:lvl1pPr>
          </a:lstStyle>
          <a:p>
            <a:endParaRPr lang="sv-SE" noProof="0" dirty="0"/>
          </a:p>
        </p:txBody>
      </p:sp>
      <p:sp>
        <p:nvSpPr>
          <p:cNvPr id="6" name="Slide Number Placeholder 5">
            <a:extLst>
              <a:ext uri="{FF2B5EF4-FFF2-40B4-BE49-F238E27FC236}">
                <a16:creationId xmlns:a16="http://schemas.microsoft.com/office/drawing/2014/main" id="{9E76E819-6CDF-755E-468E-1563A3B8511A}"/>
              </a:ext>
            </a:extLst>
          </p:cNvPr>
          <p:cNvSpPr>
            <a:spLocks noGrp="1"/>
          </p:cNvSpPr>
          <p:nvPr>
            <p:ph type="sldNum" sz="quarter" idx="4"/>
          </p:nvPr>
        </p:nvSpPr>
        <p:spPr>
          <a:xfrm>
            <a:off x="306519" y="6399185"/>
            <a:ext cx="368730" cy="231828"/>
          </a:xfrm>
          <a:prstGeom prst="rect">
            <a:avLst/>
          </a:prstGeom>
        </p:spPr>
        <p:txBody>
          <a:bodyPr vert="horz" lIns="0" tIns="0" rIns="0" bIns="0" rtlCol="0" anchor="ctr"/>
          <a:lstStyle>
            <a:lvl1pPr algn="l">
              <a:defRPr sz="1200">
                <a:solidFill>
                  <a:schemeClr val="accent1"/>
                </a:solidFill>
              </a:defRPr>
            </a:lvl1pPr>
          </a:lstStyle>
          <a:p>
            <a:fld id="{324CE689-AC5E-477D-9F97-F6471193E79E}" type="slidenum">
              <a:rPr lang="sv-SE" noProof="0" smtClean="0"/>
              <a:pPr/>
              <a:t>‹#›</a:t>
            </a:fld>
            <a:endParaRPr lang="sv-SE" noProof="0" dirty="0"/>
          </a:p>
        </p:txBody>
      </p:sp>
      <p:pic>
        <p:nvPicPr>
          <p:cNvPr id="9" name="Logotype">
            <a:extLst>
              <a:ext uri="{FF2B5EF4-FFF2-40B4-BE49-F238E27FC236}">
                <a16:creationId xmlns:a16="http://schemas.microsoft.com/office/drawing/2014/main" id="{3DE2392B-6112-E23D-97D5-D1D551585791}"/>
              </a:ext>
            </a:extLst>
          </p:cNvPr>
          <p:cNvPicPr>
            <a:picLocks noChangeAspect="1"/>
          </p:cNvPicPr>
          <p:nvPr userDrawn="1"/>
        </p:nvPicPr>
        <p:blipFill>
          <a:blip>
            <a:extLst>
              <a:ext uri="{96DAC541-7B7A-43D3-8B79-37D633B846F1}">
                <asvg:svgBlip xmlns:asvg="http://schemas.microsoft.com/office/drawing/2016/SVG/main" r:embed="rId21"/>
              </a:ext>
            </a:extLst>
          </a:blip>
          <a:stretch>
            <a:fillRect/>
          </a:stretch>
        </p:blipFill>
        <p:spPr>
          <a:xfrm>
            <a:off x="11011532" y="6342470"/>
            <a:ext cx="873949" cy="312356"/>
          </a:xfrm>
          <a:prstGeom prst="rect">
            <a:avLst/>
          </a:prstGeom>
        </p:spPr>
      </p:pic>
    </p:spTree>
    <p:extLst>
      <p:ext uri="{BB962C8B-B14F-4D97-AF65-F5344CB8AC3E}">
        <p14:creationId xmlns:p14="http://schemas.microsoft.com/office/powerpoint/2010/main" val="1170971137"/>
      </p:ext>
    </p:extLst>
  </p:cSld>
  <p:clrMap bg1="lt1" tx1="dk1" bg2="lt2" tx2="dk2" accent1="accent1" accent2="accent2" accent3="accent3" accent4="accent4" accent5="accent5" accent6="accent6" hlink="hlink" folHlink="folHlink"/>
  <p:sldLayoutIdLst>
    <p:sldLayoutId id="2147483649" r:id="rId1"/>
    <p:sldLayoutId id="2147483657" r:id="rId2"/>
    <p:sldLayoutId id="2147483656" r:id="rId3"/>
    <p:sldLayoutId id="2147483650" r:id="rId4"/>
    <p:sldLayoutId id="2147483651" r:id="rId5"/>
    <p:sldLayoutId id="2147483664" r:id="rId6"/>
    <p:sldLayoutId id="2147483665" r:id="rId7"/>
    <p:sldLayoutId id="2147483653" r:id="rId8"/>
    <p:sldLayoutId id="2147483666" r:id="rId9"/>
    <p:sldLayoutId id="2147483667" r:id="rId10"/>
    <p:sldLayoutId id="2147483654" r:id="rId11"/>
    <p:sldLayoutId id="2147483655" r:id="rId12"/>
    <p:sldLayoutId id="2147483659" r:id="rId13"/>
    <p:sldLayoutId id="2147483658" r:id="rId14"/>
    <p:sldLayoutId id="2147483668" r:id="rId15"/>
    <p:sldLayoutId id="2147483661" r:id="rId16"/>
    <p:sldLayoutId id="2147483662" r:id="rId17"/>
    <p:sldLayoutId id="2147483660" r:id="rId18"/>
    <p:sldLayoutId id="2147483669" r:id="rId19"/>
  </p:sldLayoutIdLst>
  <p:hf hdr="0" ftr="0" dt="0"/>
  <p:txStyles>
    <p:titleStyle>
      <a:lvl1pPr algn="l" defTabSz="914400" rtl="0" eaLnBrk="1" latinLnBrk="0" hangingPunct="1">
        <a:lnSpc>
          <a:spcPct val="90000"/>
        </a:lnSpc>
        <a:spcBef>
          <a:spcPct val="0"/>
        </a:spcBef>
        <a:buNone/>
        <a:defRPr sz="3600" b="1" kern="1200">
          <a:solidFill>
            <a:schemeClr val="accent1"/>
          </a:solidFill>
          <a:latin typeface="+mj-lt"/>
          <a:ea typeface="+mj-ea"/>
          <a:cs typeface="+mj-cs"/>
        </a:defRPr>
      </a:lvl1pPr>
    </p:titleStyle>
    <p:bodyStyle>
      <a:lvl1pPr marL="177800" indent="-177800" algn="l" defTabSz="914400" rtl="0" eaLnBrk="1" latinLnBrk="0" hangingPunct="1">
        <a:lnSpc>
          <a:spcPct val="110000"/>
        </a:lnSpc>
        <a:spcBef>
          <a:spcPts val="1000"/>
        </a:spcBef>
        <a:buFont typeface="Arial" panose="020B0604020202020204" pitchFamily="34" charset="0"/>
        <a:buChar char="•"/>
        <a:defRPr sz="1800" kern="1200">
          <a:solidFill>
            <a:schemeClr val="accent1"/>
          </a:solidFill>
          <a:latin typeface="+mn-lt"/>
          <a:ea typeface="+mn-ea"/>
          <a:cs typeface="+mn-cs"/>
        </a:defRPr>
      </a:lvl1pPr>
      <a:lvl2pPr marL="360363" indent="-182563" algn="l" defTabSz="914400" rtl="0" eaLnBrk="1" latinLnBrk="0" hangingPunct="1">
        <a:lnSpc>
          <a:spcPct val="110000"/>
        </a:lnSpc>
        <a:spcBef>
          <a:spcPts val="400"/>
        </a:spcBef>
        <a:buFont typeface="Arial" panose="020B0604020202020204" pitchFamily="34" charset="0"/>
        <a:buChar char="•"/>
        <a:defRPr sz="1800" kern="1200">
          <a:solidFill>
            <a:schemeClr val="accent1"/>
          </a:solidFill>
          <a:latin typeface="+mn-lt"/>
          <a:ea typeface="+mn-ea"/>
          <a:cs typeface="+mn-cs"/>
        </a:defRPr>
      </a:lvl2pPr>
      <a:lvl3pPr marL="538163" indent="-180975" algn="l" defTabSz="914400" rtl="0" eaLnBrk="1" latinLnBrk="0" hangingPunct="1">
        <a:lnSpc>
          <a:spcPct val="110000"/>
        </a:lnSpc>
        <a:spcBef>
          <a:spcPts val="500"/>
        </a:spcBef>
        <a:buFont typeface="Arial" panose="020B0604020202020204" pitchFamily="34" charset="0"/>
        <a:buChar char="•"/>
        <a:defRPr sz="1800" kern="1200">
          <a:solidFill>
            <a:schemeClr val="accent1"/>
          </a:solidFill>
          <a:latin typeface="+mn-lt"/>
          <a:ea typeface="+mn-ea"/>
          <a:cs typeface="+mn-cs"/>
        </a:defRPr>
      </a:lvl3pPr>
      <a:lvl4pPr marL="719138" indent="-180975" algn="l" defTabSz="914400" rtl="0" eaLnBrk="1" latinLnBrk="0" hangingPunct="1">
        <a:lnSpc>
          <a:spcPct val="110000"/>
        </a:lnSpc>
        <a:spcBef>
          <a:spcPts val="500"/>
        </a:spcBef>
        <a:buFont typeface="Arial" panose="020B0604020202020204" pitchFamily="34" charset="0"/>
        <a:buChar char="•"/>
        <a:defRPr sz="1800" kern="1200">
          <a:solidFill>
            <a:schemeClr val="accent1"/>
          </a:solidFill>
          <a:latin typeface="+mn-lt"/>
          <a:ea typeface="+mn-ea"/>
          <a:cs typeface="+mn-cs"/>
        </a:defRPr>
      </a:lvl4pPr>
      <a:lvl5pPr marL="895350" indent="-176213" algn="l" defTabSz="914400" rtl="0" eaLnBrk="1" latinLnBrk="0" hangingPunct="1">
        <a:lnSpc>
          <a:spcPct val="110000"/>
        </a:lnSpc>
        <a:spcBef>
          <a:spcPts val="500"/>
        </a:spcBef>
        <a:buFont typeface="Arial" panose="020B0604020202020204" pitchFamily="34" charset="0"/>
        <a:buChar char="•"/>
        <a:defRPr sz="1800" kern="1200">
          <a:solidFill>
            <a:schemeClr val="accent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1094" userDrawn="1">
          <p15:clr>
            <a:srgbClr val="F26B43"/>
          </p15:clr>
        </p15:guide>
        <p15:guide id="2" pos="483" userDrawn="1">
          <p15:clr>
            <a:srgbClr val="F26B43"/>
          </p15:clr>
        </p15:guide>
        <p15:guide id="3" pos="3840" userDrawn="1">
          <p15:clr>
            <a:srgbClr val="F26B43"/>
          </p15:clr>
        </p15:guide>
        <p15:guide id="4" pos="7197" userDrawn="1">
          <p15:clr>
            <a:srgbClr val="F26B43"/>
          </p15:clr>
        </p15:guide>
        <p15:guide id="6" orient="horz" pos="958" userDrawn="1">
          <p15:clr>
            <a:srgbClr val="F26B43"/>
          </p15:clr>
        </p15:guide>
        <p15:guide id="7" orient="horz" pos="572" userDrawn="1">
          <p15:clr>
            <a:srgbClr val="F26B43"/>
          </p15:clr>
        </p15:guide>
        <p15:guide id="8" orient="horz" pos="3770" userDrawn="1">
          <p15:clr>
            <a:srgbClr val="F26B43"/>
          </p15:clr>
        </p15:guide>
        <p15:guide id="9" orient="horz" pos="1321" userDrawn="1">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xml"/><Relationship Id="rId1" Type="http://schemas.openxmlformats.org/officeDocument/2006/relationships/slideLayout" Target="../slideLayouts/slideLayout6.xml"/><Relationship Id="rId5" Type="http://schemas.openxmlformats.org/officeDocument/2006/relationships/image" Target="../media/image8.png"/><Relationship Id="rId4" Type="http://schemas.openxmlformats.org/officeDocument/2006/relationships/image" Target="../media/image7.png"/></Relationships>
</file>

<file path=ppt/slides/_rels/slide6.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5.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8.xml"/></Relationships>
</file>

<file path=ppt/slides/_rels/slide10.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1.svg"/><Relationship Id="rId2" Type="http://schemas.openxmlformats.org/officeDocument/2006/relationships/notesSlide" Target="../notesSlides/notesSlide6.xml"/><Relationship Id="rId1" Type="http://schemas.openxmlformats.org/officeDocument/2006/relationships/slideLayout" Target="../slideLayouts/slideLayout9.xml"/><Relationship Id="rId5" Type="http://schemas.openxmlformats.org/officeDocument/2006/relationships/image" Target="../media/image13.svg"/><Relationship Id="rId4" Type="http://schemas.openxmlformats.org/officeDocument/2006/relationships/image" Target="../media/image12.svg"/></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8.xml"/><Relationship Id="rId1" Type="http://schemas.openxmlformats.org/officeDocument/2006/relationships/slideLayout" Target="../slideLayouts/slideLayout16.xml"/></Relationships>
</file>

<file path=ppt/slides/_rels/slide14.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1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7.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4.xml"/></Relationships>
</file>

<file path=ppt/slides/_rels/slide17.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8.xml"/></Relationships>
</file>

<file path=ppt/slides/_rels/slide18.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18.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2E7D76-BC71-E432-8085-3953CAF58BC4}"/>
              </a:ext>
            </a:extLst>
          </p:cNvPr>
          <p:cNvSpPr>
            <a:spLocks noGrp="1"/>
          </p:cNvSpPr>
          <p:nvPr>
            <p:ph type="ctrTitle"/>
          </p:nvPr>
        </p:nvSpPr>
        <p:spPr/>
        <p:txBody>
          <a:bodyPr/>
          <a:lstStyle/>
          <a:p>
            <a:endParaRPr lang="sv-SE" dirty="0"/>
          </a:p>
        </p:txBody>
      </p:sp>
      <p:sp>
        <p:nvSpPr>
          <p:cNvPr id="3" name="Subtitle 2">
            <a:extLst>
              <a:ext uri="{FF2B5EF4-FFF2-40B4-BE49-F238E27FC236}">
                <a16:creationId xmlns:a16="http://schemas.microsoft.com/office/drawing/2014/main" id="{0871F0E6-BDF4-5CF9-4716-E49A24A6A581}"/>
              </a:ext>
            </a:extLst>
          </p:cNvPr>
          <p:cNvSpPr>
            <a:spLocks noGrp="1"/>
          </p:cNvSpPr>
          <p:nvPr>
            <p:ph type="subTitle" idx="1"/>
          </p:nvPr>
        </p:nvSpPr>
        <p:spPr/>
        <p:txBody>
          <a:bodyPr/>
          <a:lstStyle/>
          <a:p>
            <a:endParaRPr lang="sv-SE" dirty="0"/>
          </a:p>
        </p:txBody>
      </p:sp>
      <p:sp>
        <p:nvSpPr>
          <p:cNvPr id="5" name="Slide Number Placeholder 4">
            <a:extLst>
              <a:ext uri="{FF2B5EF4-FFF2-40B4-BE49-F238E27FC236}">
                <a16:creationId xmlns:a16="http://schemas.microsoft.com/office/drawing/2014/main" id="{4246F024-EF21-786E-0D98-7A6F6C3B6062}"/>
              </a:ext>
            </a:extLst>
          </p:cNvPr>
          <p:cNvSpPr>
            <a:spLocks noGrp="1"/>
          </p:cNvSpPr>
          <p:nvPr>
            <p:ph type="sldNum" sz="quarter" idx="12"/>
          </p:nvPr>
        </p:nvSpPr>
        <p:spPr/>
        <p:txBody>
          <a:bodyPr/>
          <a:lstStyle/>
          <a:p>
            <a:fld id="{324CE689-AC5E-477D-9F97-F6471193E79E}" type="slidenum">
              <a:rPr lang="sv-SE" smtClean="0"/>
              <a:t>1</a:t>
            </a:fld>
            <a:endParaRPr lang="sv-SE" dirty="0"/>
          </a:p>
        </p:txBody>
      </p:sp>
      <p:sp>
        <p:nvSpPr>
          <p:cNvPr id="9" name="Picture Placeholder 8">
            <a:extLst>
              <a:ext uri="{FF2B5EF4-FFF2-40B4-BE49-F238E27FC236}">
                <a16:creationId xmlns:a16="http://schemas.microsoft.com/office/drawing/2014/main" id="{73643C59-1B67-74BA-8507-2F28395F704E}"/>
              </a:ext>
            </a:extLst>
          </p:cNvPr>
          <p:cNvSpPr>
            <a:spLocks noGrp="1"/>
          </p:cNvSpPr>
          <p:nvPr>
            <p:ph type="pic" sz="quarter" idx="13"/>
          </p:nvPr>
        </p:nvSpPr>
        <p:spPr/>
        <p:txBody>
          <a:bodyPr/>
          <a:lstStyle/>
          <a:p>
            <a:endParaRPr lang="sv-SE" dirty="0"/>
          </a:p>
        </p:txBody>
      </p:sp>
    </p:spTree>
    <p:extLst>
      <p:ext uri="{BB962C8B-B14F-4D97-AF65-F5344CB8AC3E}">
        <p14:creationId xmlns:p14="http://schemas.microsoft.com/office/powerpoint/2010/main" val="369336892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A085EB-181B-758B-3616-FFD2D23B1E4D}"/>
              </a:ext>
            </a:extLst>
          </p:cNvPr>
          <p:cNvSpPr>
            <a:spLocks noGrp="1"/>
          </p:cNvSpPr>
          <p:nvPr>
            <p:ph type="title"/>
          </p:nvPr>
        </p:nvSpPr>
        <p:spPr/>
        <p:txBody>
          <a:bodyPr/>
          <a:lstStyle/>
          <a:p>
            <a:endParaRPr lang="sv-SE" dirty="0"/>
          </a:p>
        </p:txBody>
      </p:sp>
      <p:sp>
        <p:nvSpPr>
          <p:cNvPr id="3" name="Content Placeholder 2">
            <a:extLst>
              <a:ext uri="{FF2B5EF4-FFF2-40B4-BE49-F238E27FC236}">
                <a16:creationId xmlns:a16="http://schemas.microsoft.com/office/drawing/2014/main" id="{AD9C89C4-1367-539B-AED5-C8D9B0A3FC2A}"/>
              </a:ext>
            </a:extLst>
          </p:cNvPr>
          <p:cNvSpPr>
            <a:spLocks noGrp="1"/>
          </p:cNvSpPr>
          <p:nvPr>
            <p:ph idx="1"/>
          </p:nvPr>
        </p:nvSpPr>
        <p:spPr/>
        <p:txBody>
          <a:bodyPr/>
          <a:lstStyle/>
          <a:p>
            <a:endParaRPr lang="sv-SE" dirty="0"/>
          </a:p>
        </p:txBody>
      </p:sp>
      <p:sp>
        <p:nvSpPr>
          <p:cNvPr id="5" name="Slide Number Placeholder 4">
            <a:extLst>
              <a:ext uri="{FF2B5EF4-FFF2-40B4-BE49-F238E27FC236}">
                <a16:creationId xmlns:a16="http://schemas.microsoft.com/office/drawing/2014/main" id="{5459347E-D4E0-4EDF-871D-DE9156C44D51}"/>
              </a:ext>
            </a:extLst>
          </p:cNvPr>
          <p:cNvSpPr>
            <a:spLocks noGrp="1"/>
          </p:cNvSpPr>
          <p:nvPr>
            <p:ph type="sldNum" sz="quarter" idx="12"/>
          </p:nvPr>
        </p:nvSpPr>
        <p:spPr/>
        <p:txBody>
          <a:bodyPr/>
          <a:lstStyle/>
          <a:p>
            <a:fld id="{324CE689-AC5E-477D-9F97-F6471193E79E}" type="slidenum">
              <a:rPr lang="sv-SE" smtClean="0"/>
              <a:t>2</a:t>
            </a:fld>
            <a:endParaRPr lang="sv-SE" dirty="0"/>
          </a:p>
        </p:txBody>
      </p:sp>
    </p:spTree>
    <p:extLst>
      <p:ext uri="{BB962C8B-B14F-4D97-AF65-F5344CB8AC3E}">
        <p14:creationId xmlns:p14="http://schemas.microsoft.com/office/powerpoint/2010/main" val="358450964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A085EB-181B-758B-3616-FFD2D23B1E4D}"/>
              </a:ext>
            </a:extLst>
          </p:cNvPr>
          <p:cNvSpPr>
            <a:spLocks noGrp="1"/>
          </p:cNvSpPr>
          <p:nvPr>
            <p:ph type="title"/>
          </p:nvPr>
        </p:nvSpPr>
        <p:spPr/>
        <p:txBody>
          <a:bodyPr/>
          <a:lstStyle/>
          <a:p>
            <a:r>
              <a:rPr lang="sv-SE" dirty="0"/>
              <a:t>Instruktion ny bild och färgval</a:t>
            </a:r>
          </a:p>
        </p:txBody>
      </p:sp>
      <p:sp>
        <p:nvSpPr>
          <p:cNvPr id="3" name="Content Placeholder 2">
            <a:extLst>
              <a:ext uri="{FF2B5EF4-FFF2-40B4-BE49-F238E27FC236}">
                <a16:creationId xmlns:a16="http://schemas.microsoft.com/office/drawing/2014/main" id="{AD9C89C4-1367-539B-AED5-C8D9B0A3FC2A}"/>
              </a:ext>
            </a:extLst>
          </p:cNvPr>
          <p:cNvSpPr>
            <a:spLocks noGrp="1"/>
          </p:cNvSpPr>
          <p:nvPr>
            <p:ph idx="1"/>
          </p:nvPr>
        </p:nvSpPr>
        <p:spPr/>
        <p:txBody>
          <a:bodyPr/>
          <a:lstStyle/>
          <a:p>
            <a:endParaRPr lang="sv-SE" dirty="0"/>
          </a:p>
        </p:txBody>
      </p:sp>
      <p:sp>
        <p:nvSpPr>
          <p:cNvPr id="5" name="Slide Number Placeholder 4">
            <a:extLst>
              <a:ext uri="{FF2B5EF4-FFF2-40B4-BE49-F238E27FC236}">
                <a16:creationId xmlns:a16="http://schemas.microsoft.com/office/drawing/2014/main" id="{5459347E-D4E0-4EDF-871D-DE9156C44D51}"/>
              </a:ext>
            </a:extLst>
          </p:cNvPr>
          <p:cNvSpPr>
            <a:spLocks noGrp="1"/>
          </p:cNvSpPr>
          <p:nvPr>
            <p:ph type="sldNum" sz="quarter" idx="12"/>
          </p:nvPr>
        </p:nvSpPr>
        <p:spPr/>
        <p:txBody>
          <a:bodyPr/>
          <a:lstStyle/>
          <a:p>
            <a:fld id="{324CE689-AC5E-477D-9F97-F6471193E79E}" type="slidenum">
              <a:rPr lang="sv-SE" smtClean="0"/>
              <a:t>3</a:t>
            </a:fld>
            <a:endParaRPr lang="sv-SE" dirty="0"/>
          </a:p>
        </p:txBody>
      </p:sp>
      <p:pic>
        <p:nvPicPr>
          <p:cNvPr id="6" name="Bildobjekt 5">
            <a:extLst>
              <a:ext uri="{FF2B5EF4-FFF2-40B4-BE49-F238E27FC236}">
                <a16:creationId xmlns:a16="http://schemas.microsoft.com/office/drawing/2014/main" id="{0D79EE2E-6458-AC72-24BC-8258F266A805}"/>
              </a:ext>
            </a:extLst>
          </p:cNvPr>
          <p:cNvPicPr>
            <a:picLocks noChangeAspect="1"/>
          </p:cNvPicPr>
          <p:nvPr/>
        </p:nvPicPr>
        <p:blipFill>
          <a:blip r:embed="rId2"/>
          <a:srcRect l="1" r="63900" b="10769"/>
          <a:stretch>
            <a:fillRect/>
          </a:stretch>
        </p:blipFill>
        <p:spPr>
          <a:xfrm>
            <a:off x="785425" y="1817979"/>
            <a:ext cx="2983545" cy="4148354"/>
          </a:xfrm>
          <a:prstGeom prst="rect">
            <a:avLst/>
          </a:prstGeom>
        </p:spPr>
      </p:pic>
      <p:pic>
        <p:nvPicPr>
          <p:cNvPr id="7" name="Bildobjekt 6">
            <a:extLst>
              <a:ext uri="{FF2B5EF4-FFF2-40B4-BE49-F238E27FC236}">
                <a16:creationId xmlns:a16="http://schemas.microsoft.com/office/drawing/2014/main" id="{53A3CBC3-3B49-1E16-2790-29A7B8DA9174}"/>
              </a:ext>
            </a:extLst>
          </p:cNvPr>
          <p:cNvPicPr>
            <a:picLocks noChangeAspect="1"/>
          </p:cNvPicPr>
          <p:nvPr/>
        </p:nvPicPr>
        <p:blipFill>
          <a:blip r:embed="rId3"/>
          <a:srcRect l="32966" t="6007" r="45358" b="30696"/>
          <a:stretch>
            <a:fillRect/>
          </a:stretch>
        </p:blipFill>
        <p:spPr>
          <a:xfrm>
            <a:off x="8763858" y="1817979"/>
            <a:ext cx="2642717" cy="4340888"/>
          </a:xfrm>
          <a:prstGeom prst="rect">
            <a:avLst/>
          </a:prstGeom>
        </p:spPr>
      </p:pic>
      <p:sp>
        <p:nvSpPr>
          <p:cNvPr id="8" name="Rektangel med rundade hörn 14">
            <a:extLst>
              <a:ext uri="{FF2B5EF4-FFF2-40B4-BE49-F238E27FC236}">
                <a16:creationId xmlns:a16="http://schemas.microsoft.com/office/drawing/2014/main" id="{127BE36F-5891-02DD-D194-4C5BA5BEFAF2}"/>
              </a:ext>
            </a:extLst>
          </p:cNvPr>
          <p:cNvSpPr/>
          <p:nvPr/>
        </p:nvSpPr>
        <p:spPr>
          <a:xfrm>
            <a:off x="4177965" y="2478998"/>
            <a:ext cx="2284168" cy="1497156"/>
          </a:xfrm>
          <a:prstGeom prst="roundRect">
            <a:avLst/>
          </a:prstGeom>
          <a:solidFill>
            <a:schemeClr val="accent4">
              <a:lumMod val="9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800"/>
              </a:spcAft>
              <a:buClrTx/>
              <a:buSzTx/>
              <a:buFontTx/>
              <a:buNone/>
              <a:tabLst/>
              <a:defRPr/>
            </a:pPr>
            <a:r>
              <a:rPr kumimoji="0" lang="sv-SE" sz="1400" b="1" i="0" u="none" strike="noStrike" kern="1200" cap="none" spc="0" normalizeH="0" baseline="0" dirty="0">
                <a:ln>
                  <a:noFill/>
                </a:ln>
                <a:solidFill>
                  <a:srgbClr val="004851"/>
                </a:solidFill>
                <a:effectLst/>
                <a:uLnTx/>
                <a:uFillTx/>
                <a:latin typeface="Arial"/>
                <a:ea typeface="+mn-ea"/>
                <a:cs typeface="+mn-cs"/>
              </a:rPr>
              <a:t>Skapa nya bilder</a:t>
            </a:r>
            <a:r>
              <a:rPr lang="sv-SE" sz="1400" b="1" dirty="0">
                <a:solidFill>
                  <a:srgbClr val="004851"/>
                </a:solidFill>
                <a:latin typeface="Arial"/>
              </a:rPr>
              <a:t>: V</a:t>
            </a:r>
            <a:r>
              <a:rPr kumimoji="0" lang="sv-SE" sz="1400" b="1" i="0" u="none" strike="noStrike" kern="1200" cap="none" spc="0" normalizeH="0" baseline="0" dirty="0" err="1">
                <a:ln>
                  <a:noFill/>
                </a:ln>
                <a:solidFill>
                  <a:srgbClr val="004851"/>
                </a:solidFill>
                <a:effectLst/>
                <a:uLnTx/>
                <a:uFillTx/>
                <a:latin typeface="Arial"/>
                <a:ea typeface="+mn-ea"/>
                <a:cs typeface="+mn-cs"/>
              </a:rPr>
              <a:t>älj</a:t>
            </a:r>
            <a:r>
              <a:rPr kumimoji="0" lang="sv-SE" sz="1400" b="1" i="0" u="none" strike="noStrike" kern="1200" cap="none" spc="0" normalizeH="0" baseline="0" dirty="0">
                <a:ln>
                  <a:noFill/>
                </a:ln>
                <a:solidFill>
                  <a:srgbClr val="004851"/>
                </a:solidFill>
                <a:effectLst/>
                <a:uLnTx/>
                <a:uFillTx/>
                <a:latin typeface="Arial"/>
                <a:ea typeface="+mn-ea"/>
                <a:cs typeface="+mn-cs"/>
              </a:rPr>
              <a:t> “Ny bild” så kommer alla </a:t>
            </a:r>
            <a:r>
              <a:rPr kumimoji="0" lang="sv-SE" sz="1400" b="1" i="0" u="none" strike="noStrike" kern="1200" cap="none" spc="0" normalizeH="0" baseline="0" dirty="0" err="1">
                <a:ln>
                  <a:noFill/>
                </a:ln>
                <a:solidFill>
                  <a:srgbClr val="004851"/>
                </a:solidFill>
                <a:effectLst/>
                <a:uLnTx/>
                <a:uFillTx/>
                <a:latin typeface="Arial"/>
                <a:ea typeface="+mn-ea"/>
                <a:cs typeface="+mn-cs"/>
              </a:rPr>
              <a:t>mallbilder</a:t>
            </a:r>
            <a:r>
              <a:rPr kumimoji="0" lang="sv-SE" sz="1400" b="1" i="0" u="none" strike="noStrike" kern="1200" cap="none" spc="0" normalizeH="0" baseline="0" dirty="0">
                <a:ln>
                  <a:noFill/>
                </a:ln>
                <a:solidFill>
                  <a:srgbClr val="004851"/>
                </a:solidFill>
                <a:effectLst/>
                <a:uLnTx/>
                <a:uFillTx/>
                <a:latin typeface="Arial"/>
                <a:ea typeface="+mn-ea"/>
                <a:cs typeface="+mn-cs"/>
              </a:rPr>
              <a:t> fram</a:t>
            </a:r>
          </a:p>
        </p:txBody>
      </p:sp>
      <p:cxnSp>
        <p:nvCxnSpPr>
          <p:cNvPr id="9" name="Straight Arrow Connector 17">
            <a:extLst>
              <a:ext uri="{FF2B5EF4-FFF2-40B4-BE49-F238E27FC236}">
                <a16:creationId xmlns:a16="http://schemas.microsoft.com/office/drawing/2014/main" id="{F9396480-128B-EB4E-31EC-2B6454DA78E5}"/>
              </a:ext>
            </a:extLst>
          </p:cNvPr>
          <p:cNvCxnSpPr>
            <a:cxnSpLocks/>
          </p:cNvCxnSpPr>
          <p:nvPr/>
        </p:nvCxnSpPr>
        <p:spPr>
          <a:xfrm flipH="1" flipV="1">
            <a:off x="1631157" y="2635370"/>
            <a:ext cx="2546808" cy="559032"/>
          </a:xfrm>
          <a:prstGeom prst="straightConnector1">
            <a:avLst/>
          </a:prstGeom>
          <a:ln w="44450">
            <a:solidFill>
              <a:srgbClr val="FAAA8D"/>
            </a:solidFill>
            <a:headEnd type="none"/>
            <a:tailEnd type="arrow"/>
          </a:ln>
        </p:spPr>
        <p:style>
          <a:lnRef idx="2">
            <a:schemeClr val="accent1"/>
          </a:lnRef>
          <a:fillRef idx="0">
            <a:schemeClr val="accent1"/>
          </a:fillRef>
          <a:effectRef idx="1">
            <a:schemeClr val="accent1"/>
          </a:effectRef>
          <a:fontRef idx="minor">
            <a:schemeClr val="tx1"/>
          </a:fontRef>
        </p:style>
      </p:cxnSp>
      <p:sp>
        <p:nvSpPr>
          <p:cNvPr id="12" name="Rektangel med rundade hörn 20">
            <a:extLst>
              <a:ext uri="{FF2B5EF4-FFF2-40B4-BE49-F238E27FC236}">
                <a16:creationId xmlns:a16="http://schemas.microsoft.com/office/drawing/2014/main" id="{44CCE772-0561-91F6-CF69-3BB481A0DCB7}"/>
              </a:ext>
            </a:extLst>
          </p:cNvPr>
          <p:cNvSpPr/>
          <p:nvPr/>
        </p:nvSpPr>
        <p:spPr>
          <a:xfrm>
            <a:off x="6264073" y="4165639"/>
            <a:ext cx="2284169" cy="1497157"/>
          </a:xfrm>
          <a:prstGeom prst="round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800"/>
              </a:spcAft>
              <a:buClrTx/>
              <a:buSzTx/>
              <a:buFontTx/>
              <a:buNone/>
              <a:tabLst/>
              <a:defRPr/>
            </a:pPr>
            <a:r>
              <a:rPr kumimoji="0" lang="sv-SE" sz="1400" b="1" i="0" u="none" strike="noStrike" kern="1200" cap="none" spc="0" normalizeH="0" baseline="0" dirty="0">
                <a:ln>
                  <a:noFill/>
                </a:ln>
                <a:solidFill>
                  <a:schemeClr val="bg2"/>
                </a:solidFill>
                <a:effectLst/>
                <a:uLnTx/>
                <a:uFillTx/>
                <a:latin typeface="Arial"/>
                <a:ea typeface="+mn-ea"/>
                <a:cs typeface="+mn-cs"/>
              </a:rPr>
              <a:t>Använd Temafärger (raden överst)</a:t>
            </a:r>
            <a:r>
              <a:rPr lang="sv-SE" sz="1400" b="1" dirty="0">
                <a:solidFill>
                  <a:schemeClr val="bg2"/>
                </a:solidFill>
                <a:latin typeface="Arial"/>
              </a:rPr>
              <a:t> för att följa Aleris färgmanér (ej standardfärger)</a:t>
            </a:r>
            <a:endParaRPr kumimoji="0" lang="sv-SE" sz="1400" b="1" i="0" u="none" strike="noStrike" kern="1200" cap="none" spc="0" normalizeH="0" baseline="0" dirty="0">
              <a:ln>
                <a:noFill/>
              </a:ln>
              <a:solidFill>
                <a:schemeClr val="bg2"/>
              </a:solidFill>
              <a:effectLst/>
              <a:uLnTx/>
              <a:uFillTx/>
              <a:latin typeface="Arial"/>
              <a:ea typeface="+mn-ea"/>
              <a:cs typeface="+mn-cs"/>
            </a:endParaRPr>
          </a:p>
        </p:txBody>
      </p:sp>
      <p:cxnSp>
        <p:nvCxnSpPr>
          <p:cNvPr id="13" name="Straight Arrow Connector 19">
            <a:extLst>
              <a:ext uri="{FF2B5EF4-FFF2-40B4-BE49-F238E27FC236}">
                <a16:creationId xmlns:a16="http://schemas.microsoft.com/office/drawing/2014/main" id="{13659DEC-A51E-0722-07B7-9D3EE14BF3DA}"/>
              </a:ext>
            </a:extLst>
          </p:cNvPr>
          <p:cNvCxnSpPr>
            <a:cxnSpLocks/>
          </p:cNvCxnSpPr>
          <p:nvPr/>
        </p:nvCxnSpPr>
        <p:spPr>
          <a:xfrm flipV="1">
            <a:off x="7271236" y="3194402"/>
            <a:ext cx="1686000" cy="1051099"/>
          </a:xfrm>
          <a:prstGeom prst="straightConnector1">
            <a:avLst/>
          </a:prstGeom>
          <a:ln w="44450">
            <a:solidFill>
              <a:schemeClr val="accent1"/>
            </a:solidFill>
            <a:headEnd type="none"/>
            <a:tailEnd type="arrow"/>
          </a:ln>
        </p:spPr>
        <p:style>
          <a:lnRef idx="2">
            <a:schemeClr val="accent1"/>
          </a:lnRef>
          <a:fillRef idx="0">
            <a:schemeClr val="accent1"/>
          </a:fillRef>
          <a:effectRef idx="1">
            <a:schemeClr val="accent1"/>
          </a:effectRef>
          <a:fontRef idx="minor">
            <a:schemeClr val="tx1"/>
          </a:fontRef>
        </p:style>
      </p:cxnSp>
      <p:sp>
        <p:nvSpPr>
          <p:cNvPr id="10" name="textruta 9">
            <a:extLst>
              <a:ext uri="{FF2B5EF4-FFF2-40B4-BE49-F238E27FC236}">
                <a16:creationId xmlns:a16="http://schemas.microsoft.com/office/drawing/2014/main" id="{C165A4ED-6F12-E90B-C9EB-6B4EE1A0E19D}"/>
              </a:ext>
            </a:extLst>
          </p:cNvPr>
          <p:cNvSpPr txBox="1"/>
          <p:nvPr/>
        </p:nvSpPr>
        <p:spPr>
          <a:xfrm>
            <a:off x="785425" y="1462145"/>
            <a:ext cx="7978433" cy="276999"/>
          </a:xfrm>
          <a:prstGeom prst="rect">
            <a:avLst/>
          </a:prstGeom>
          <a:noFill/>
        </p:spPr>
        <p:txBody>
          <a:bodyPr wrap="square" lIns="0" tIns="0" rIns="0" bIns="0" rtlCol="0">
            <a:spAutoFit/>
          </a:bodyPr>
          <a:lstStyle/>
          <a:p>
            <a:pPr algn="l"/>
            <a:r>
              <a:rPr lang="sv-SE" dirty="0">
                <a:solidFill>
                  <a:schemeClr val="accent2"/>
                </a:solidFill>
              </a:rPr>
              <a:t>Kom ihåg att radera denna bild när du är klar med din presentation</a:t>
            </a:r>
          </a:p>
        </p:txBody>
      </p:sp>
    </p:spTree>
    <p:extLst>
      <p:ext uri="{BB962C8B-B14F-4D97-AF65-F5344CB8AC3E}">
        <p14:creationId xmlns:p14="http://schemas.microsoft.com/office/powerpoint/2010/main" val="313993423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dirty="0" err="1"/>
              <a:t>Färgvärden</a:t>
            </a:r>
            <a:r>
              <a:rPr dirty="0"/>
              <a:t> </a:t>
            </a:r>
            <a:r>
              <a:rPr dirty="0" err="1"/>
              <a:t>att</a:t>
            </a:r>
            <a:r>
              <a:rPr dirty="0"/>
              <a:t> </a:t>
            </a:r>
            <a:r>
              <a:rPr dirty="0" err="1"/>
              <a:t>kopiera</a:t>
            </a:r>
            <a:endParaRPr dirty="0"/>
          </a:p>
        </p:txBody>
      </p:sp>
      <p:sp>
        <p:nvSpPr>
          <p:cNvPr id="4" name="TextBox 3"/>
          <p:cNvSpPr txBox="1"/>
          <p:nvPr/>
        </p:nvSpPr>
        <p:spPr>
          <a:xfrm>
            <a:off x="768096" y="1810455"/>
            <a:ext cx="7533693" cy="291490"/>
          </a:xfrm>
          <a:prstGeom prst="rect">
            <a:avLst/>
          </a:prstGeom>
          <a:noFill/>
        </p:spPr>
        <p:txBody>
          <a:bodyPr wrap="square" lIns="0" tIns="0" rIns="0" bIns="0">
            <a:spAutoFit/>
          </a:bodyPr>
          <a:lstStyle/>
          <a:p>
            <a:pPr algn="l">
              <a:lnSpc>
                <a:spcPct val="115000"/>
              </a:lnSpc>
            </a:pPr>
            <a:r>
              <a:rPr b="0" dirty="0">
                <a:solidFill>
                  <a:schemeClr val="accent1"/>
                </a:solidFill>
                <a:latin typeface="Arial"/>
              </a:rPr>
              <a:t>I den </a:t>
            </a:r>
            <a:r>
              <a:rPr b="0" dirty="0" err="1">
                <a:solidFill>
                  <a:schemeClr val="accent1"/>
                </a:solidFill>
                <a:latin typeface="Arial"/>
              </a:rPr>
              <a:t>här</a:t>
            </a:r>
            <a:r>
              <a:rPr b="0" dirty="0">
                <a:solidFill>
                  <a:schemeClr val="accent1"/>
                </a:solidFill>
                <a:latin typeface="Arial"/>
              </a:rPr>
              <a:t> </a:t>
            </a:r>
            <a:r>
              <a:rPr b="0" dirty="0" err="1">
                <a:solidFill>
                  <a:schemeClr val="accent1"/>
                </a:solidFill>
                <a:latin typeface="Arial"/>
              </a:rPr>
              <a:t>mallen</a:t>
            </a:r>
            <a:r>
              <a:rPr b="0" dirty="0">
                <a:solidFill>
                  <a:schemeClr val="accent1"/>
                </a:solidFill>
                <a:latin typeface="Arial"/>
              </a:rPr>
              <a:t> </a:t>
            </a:r>
            <a:r>
              <a:rPr b="0" dirty="0" err="1">
                <a:solidFill>
                  <a:schemeClr val="accent1"/>
                </a:solidFill>
                <a:latin typeface="Arial"/>
              </a:rPr>
              <a:t>väljer</a:t>
            </a:r>
            <a:r>
              <a:rPr b="0" dirty="0">
                <a:solidFill>
                  <a:schemeClr val="accent1"/>
                </a:solidFill>
                <a:latin typeface="Arial"/>
              </a:rPr>
              <a:t> du </a:t>
            </a:r>
            <a:r>
              <a:rPr b="0" dirty="0" err="1">
                <a:solidFill>
                  <a:schemeClr val="accent1"/>
                </a:solidFill>
                <a:latin typeface="Arial"/>
              </a:rPr>
              <a:t>färg</a:t>
            </a:r>
            <a:r>
              <a:rPr b="0" dirty="0">
                <a:solidFill>
                  <a:schemeClr val="accent1"/>
                </a:solidFill>
                <a:latin typeface="Arial"/>
              </a:rPr>
              <a:t> under </a:t>
            </a:r>
            <a:r>
              <a:rPr b="0" dirty="0" err="1">
                <a:solidFill>
                  <a:schemeClr val="accent1"/>
                </a:solidFill>
                <a:latin typeface="Arial"/>
              </a:rPr>
              <a:t>Temafärger</a:t>
            </a:r>
            <a:r>
              <a:rPr b="0" dirty="0">
                <a:solidFill>
                  <a:schemeClr val="accent1"/>
                </a:solidFill>
                <a:latin typeface="Arial"/>
              </a:rPr>
              <a:t> </a:t>
            </a:r>
            <a:r>
              <a:rPr lang="sv-SE" b="0" dirty="0">
                <a:solidFill>
                  <a:schemeClr val="accent1"/>
                </a:solidFill>
                <a:latin typeface="Arial"/>
              </a:rPr>
              <a:t>–</a:t>
            </a:r>
            <a:r>
              <a:rPr b="0" dirty="0">
                <a:solidFill>
                  <a:schemeClr val="accent1"/>
                </a:solidFill>
                <a:latin typeface="Arial"/>
              </a:rPr>
              <a:t> </a:t>
            </a:r>
            <a:r>
              <a:rPr b="0" dirty="0" err="1">
                <a:solidFill>
                  <a:schemeClr val="accent1"/>
                </a:solidFill>
                <a:latin typeface="Arial"/>
              </a:rPr>
              <a:t>översta</a:t>
            </a:r>
            <a:r>
              <a:rPr b="0" dirty="0">
                <a:solidFill>
                  <a:schemeClr val="accent1"/>
                </a:solidFill>
                <a:latin typeface="Arial"/>
              </a:rPr>
              <a:t> </a:t>
            </a:r>
            <a:r>
              <a:rPr b="0" dirty="0" err="1">
                <a:solidFill>
                  <a:schemeClr val="accent1"/>
                </a:solidFill>
                <a:latin typeface="Arial"/>
              </a:rPr>
              <a:t>raden</a:t>
            </a:r>
            <a:r>
              <a:rPr b="0" dirty="0">
                <a:solidFill>
                  <a:schemeClr val="accent1"/>
                </a:solidFill>
                <a:latin typeface="Arial"/>
              </a:rPr>
              <a:t>. </a:t>
            </a:r>
          </a:p>
        </p:txBody>
      </p:sp>
      <p:sp>
        <p:nvSpPr>
          <p:cNvPr id="5" name="Swatch Petrol"/>
          <p:cNvSpPr/>
          <p:nvPr/>
        </p:nvSpPr>
        <p:spPr>
          <a:xfrm>
            <a:off x="768096" y="2243650"/>
            <a:ext cx="2473452" cy="960120"/>
          </a:xfrm>
          <a:prstGeom prst="roundRect">
            <a:avLst>
              <a:gd name="adj" fmla="val 3800"/>
            </a:avLst>
          </a:prstGeom>
          <a:solidFill>
            <a:srgbClr val="00485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6" name="TextBox 5"/>
          <p:cNvSpPr txBox="1"/>
          <p:nvPr/>
        </p:nvSpPr>
        <p:spPr>
          <a:xfrm>
            <a:off x="768096" y="3267778"/>
            <a:ext cx="2473452" cy="219456"/>
          </a:xfrm>
          <a:prstGeom prst="rect">
            <a:avLst/>
          </a:prstGeom>
          <a:noFill/>
        </p:spPr>
        <p:txBody>
          <a:bodyPr wrap="square" lIns="0" tIns="0" rIns="0" bIns="0">
            <a:spAutoFit/>
          </a:bodyPr>
          <a:lstStyle/>
          <a:p>
            <a:pPr algn="l"/>
            <a:r>
              <a:rPr sz="1400" b="1">
                <a:solidFill>
                  <a:srgbClr val="004851"/>
                </a:solidFill>
                <a:latin typeface="Arial"/>
              </a:rPr>
              <a:t>Petrol</a:t>
            </a:r>
          </a:p>
        </p:txBody>
      </p:sp>
      <p:sp>
        <p:nvSpPr>
          <p:cNvPr id="7" name="TextBox 6"/>
          <p:cNvSpPr txBox="1"/>
          <p:nvPr/>
        </p:nvSpPr>
        <p:spPr>
          <a:xfrm>
            <a:off x="768096" y="3505522"/>
            <a:ext cx="2473452" cy="169277"/>
          </a:xfrm>
          <a:prstGeom prst="rect">
            <a:avLst/>
          </a:prstGeom>
          <a:noFill/>
        </p:spPr>
        <p:txBody>
          <a:bodyPr wrap="square" lIns="0" tIns="0" rIns="0" bIns="0">
            <a:spAutoFit/>
          </a:bodyPr>
          <a:lstStyle/>
          <a:p>
            <a:pPr algn="l"/>
            <a:r>
              <a:rPr lang="sv-SE" sz="1100" b="0" dirty="0">
                <a:solidFill>
                  <a:srgbClr val="9E9281"/>
                </a:solidFill>
                <a:latin typeface="Arial"/>
              </a:rPr>
              <a:t>Huvudfärg – för text</a:t>
            </a:r>
            <a:endParaRPr sz="1100" b="0" dirty="0">
              <a:solidFill>
                <a:srgbClr val="9E9281"/>
              </a:solidFill>
              <a:latin typeface="Arial"/>
            </a:endParaRPr>
          </a:p>
        </p:txBody>
      </p:sp>
      <p:sp>
        <p:nvSpPr>
          <p:cNvPr id="8" name="TextBox 7"/>
          <p:cNvSpPr txBox="1"/>
          <p:nvPr/>
        </p:nvSpPr>
        <p:spPr>
          <a:xfrm>
            <a:off x="768096" y="3724977"/>
            <a:ext cx="2473452" cy="219456"/>
          </a:xfrm>
          <a:prstGeom prst="rect">
            <a:avLst/>
          </a:prstGeom>
          <a:noFill/>
        </p:spPr>
        <p:txBody>
          <a:bodyPr wrap="square" lIns="0" tIns="0" rIns="0" bIns="0">
            <a:spAutoFit/>
          </a:bodyPr>
          <a:lstStyle/>
          <a:p>
            <a:pPr algn="l"/>
            <a:r>
              <a:rPr sz="1400" b="0">
                <a:solidFill>
                  <a:srgbClr val="004851"/>
                </a:solidFill>
                <a:latin typeface="Arial"/>
              </a:rPr>
              <a:t>#004851</a:t>
            </a:r>
          </a:p>
        </p:txBody>
      </p:sp>
      <p:sp>
        <p:nvSpPr>
          <p:cNvPr id="9" name="Swatch Orange"/>
          <p:cNvSpPr/>
          <p:nvPr/>
        </p:nvSpPr>
        <p:spPr>
          <a:xfrm>
            <a:off x="3497580" y="2243650"/>
            <a:ext cx="2473452" cy="960120"/>
          </a:xfrm>
          <a:prstGeom prst="roundRect">
            <a:avLst>
              <a:gd name="adj" fmla="val 3800"/>
            </a:avLst>
          </a:prstGeom>
          <a:solidFill>
            <a:srgbClr val="F58C6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10" name="TextBox 9"/>
          <p:cNvSpPr txBox="1"/>
          <p:nvPr/>
        </p:nvSpPr>
        <p:spPr>
          <a:xfrm>
            <a:off x="3497580" y="3267778"/>
            <a:ext cx="2473452" cy="219456"/>
          </a:xfrm>
          <a:prstGeom prst="rect">
            <a:avLst/>
          </a:prstGeom>
          <a:noFill/>
        </p:spPr>
        <p:txBody>
          <a:bodyPr wrap="square" lIns="0" tIns="0" rIns="0" bIns="0">
            <a:spAutoFit/>
          </a:bodyPr>
          <a:lstStyle/>
          <a:p>
            <a:pPr algn="l"/>
            <a:r>
              <a:rPr sz="1400" b="1">
                <a:solidFill>
                  <a:srgbClr val="004851"/>
                </a:solidFill>
                <a:latin typeface="Arial"/>
              </a:rPr>
              <a:t>Orange</a:t>
            </a:r>
          </a:p>
        </p:txBody>
      </p:sp>
      <p:sp>
        <p:nvSpPr>
          <p:cNvPr id="11" name="TextBox 10"/>
          <p:cNvSpPr txBox="1"/>
          <p:nvPr/>
        </p:nvSpPr>
        <p:spPr>
          <a:xfrm>
            <a:off x="3497580" y="3505522"/>
            <a:ext cx="2473452" cy="169277"/>
          </a:xfrm>
          <a:prstGeom prst="rect">
            <a:avLst/>
          </a:prstGeom>
          <a:noFill/>
        </p:spPr>
        <p:txBody>
          <a:bodyPr wrap="square" lIns="0" tIns="0" rIns="0" bIns="0">
            <a:spAutoFit/>
          </a:bodyPr>
          <a:lstStyle/>
          <a:p>
            <a:pPr algn="l"/>
            <a:r>
              <a:rPr sz="1100" b="0" dirty="0">
                <a:solidFill>
                  <a:srgbClr val="9E9281"/>
                </a:solidFill>
                <a:latin typeface="Arial"/>
              </a:rPr>
              <a:t>Accent</a:t>
            </a:r>
            <a:r>
              <a:rPr lang="sv-SE" sz="1100" b="0" dirty="0">
                <a:solidFill>
                  <a:srgbClr val="9E9281"/>
                </a:solidFill>
                <a:latin typeface="Arial"/>
              </a:rPr>
              <a:t>färg – för effekt</a:t>
            </a:r>
            <a:endParaRPr sz="1100" b="0" dirty="0">
              <a:solidFill>
                <a:srgbClr val="9E9281"/>
              </a:solidFill>
              <a:latin typeface="Arial"/>
            </a:endParaRPr>
          </a:p>
        </p:txBody>
      </p:sp>
      <p:sp>
        <p:nvSpPr>
          <p:cNvPr id="12" name="TextBox 11"/>
          <p:cNvSpPr txBox="1"/>
          <p:nvPr/>
        </p:nvSpPr>
        <p:spPr>
          <a:xfrm>
            <a:off x="3497580" y="3724977"/>
            <a:ext cx="2473452" cy="219456"/>
          </a:xfrm>
          <a:prstGeom prst="rect">
            <a:avLst/>
          </a:prstGeom>
          <a:noFill/>
        </p:spPr>
        <p:txBody>
          <a:bodyPr wrap="square" lIns="0" tIns="0" rIns="0" bIns="0">
            <a:spAutoFit/>
          </a:bodyPr>
          <a:lstStyle/>
          <a:p>
            <a:pPr algn="l"/>
            <a:r>
              <a:rPr sz="1400" b="0">
                <a:solidFill>
                  <a:srgbClr val="004851"/>
                </a:solidFill>
                <a:latin typeface="Arial"/>
              </a:rPr>
              <a:t>#F58C61</a:t>
            </a:r>
          </a:p>
        </p:txBody>
      </p:sp>
      <p:sp>
        <p:nvSpPr>
          <p:cNvPr id="13" name="Swatch Sand"/>
          <p:cNvSpPr/>
          <p:nvPr/>
        </p:nvSpPr>
        <p:spPr>
          <a:xfrm>
            <a:off x="6227064" y="2243650"/>
            <a:ext cx="2473452" cy="960120"/>
          </a:xfrm>
          <a:prstGeom prst="roundRect">
            <a:avLst>
              <a:gd name="adj" fmla="val 3800"/>
            </a:avLst>
          </a:prstGeom>
          <a:solidFill>
            <a:srgbClr val="F2ECE4"/>
          </a:solidFill>
          <a:ln w="9525">
            <a:solidFill>
              <a:srgbClr val="D7D2CB"/>
            </a:solid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14" name="TextBox 13"/>
          <p:cNvSpPr txBox="1"/>
          <p:nvPr/>
        </p:nvSpPr>
        <p:spPr>
          <a:xfrm>
            <a:off x="6227064" y="3267778"/>
            <a:ext cx="2473452" cy="219456"/>
          </a:xfrm>
          <a:prstGeom prst="rect">
            <a:avLst/>
          </a:prstGeom>
          <a:noFill/>
        </p:spPr>
        <p:txBody>
          <a:bodyPr wrap="square" lIns="0" tIns="0" rIns="0" bIns="0">
            <a:spAutoFit/>
          </a:bodyPr>
          <a:lstStyle/>
          <a:p>
            <a:pPr algn="l"/>
            <a:r>
              <a:rPr sz="1400" b="1">
                <a:solidFill>
                  <a:srgbClr val="004851"/>
                </a:solidFill>
                <a:latin typeface="Arial"/>
              </a:rPr>
              <a:t>Sand</a:t>
            </a:r>
          </a:p>
        </p:txBody>
      </p:sp>
      <p:sp>
        <p:nvSpPr>
          <p:cNvPr id="15" name="TextBox 14"/>
          <p:cNvSpPr txBox="1"/>
          <p:nvPr/>
        </p:nvSpPr>
        <p:spPr>
          <a:xfrm>
            <a:off x="6227064" y="3505522"/>
            <a:ext cx="2473452" cy="169277"/>
          </a:xfrm>
          <a:prstGeom prst="rect">
            <a:avLst/>
          </a:prstGeom>
          <a:noFill/>
        </p:spPr>
        <p:txBody>
          <a:bodyPr wrap="square" lIns="0" tIns="0" rIns="0" bIns="0">
            <a:spAutoFit/>
          </a:bodyPr>
          <a:lstStyle/>
          <a:p>
            <a:pPr algn="l"/>
            <a:r>
              <a:rPr sz="1100" b="0" dirty="0" err="1">
                <a:solidFill>
                  <a:srgbClr val="9E9281"/>
                </a:solidFill>
                <a:latin typeface="Arial"/>
              </a:rPr>
              <a:t>Bakgrund</a:t>
            </a:r>
            <a:r>
              <a:rPr lang="sv-SE" sz="1100" b="0" dirty="0">
                <a:solidFill>
                  <a:srgbClr val="9E9281"/>
                </a:solidFill>
                <a:latin typeface="Arial"/>
              </a:rPr>
              <a:t> 1</a:t>
            </a:r>
            <a:endParaRPr sz="1100" b="0" dirty="0">
              <a:solidFill>
                <a:srgbClr val="9E9281"/>
              </a:solidFill>
              <a:latin typeface="Arial"/>
            </a:endParaRPr>
          </a:p>
        </p:txBody>
      </p:sp>
      <p:sp>
        <p:nvSpPr>
          <p:cNvPr id="16" name="TextBox 15"/>
          <p:cNvSpPr txBox="1"/>
          <p:nvPr/>
        </p:nvSpPr>
        <p:spPr>
          <a:xfrm>
            <a:off x="6227064" y="3724977"/>
            <a:ext cx="2473452" cy="219456"/>
          </a:xfrm>
          <a:prstGeom prst="rect">
            <a:avLst/>
          </a:prstGeom>
          <a:noFill/>
        </p:spPr>
        <p:txBody>
          <a:bodyPr wrap="square" lIns="0" tIns="0" rIns="0" bIns="0">
            <a:spAutoFit/>
          </a:bodyPr>
          <a:lstStyle/>
          <a:p>
            <a:pPr algn="l"/>
            <a:r>
              <a:rPr sz="1400" b="0">
                <a:solidFill>
                  <a:srgbClr val="004851"/>
                </a:solidFill>
                <a:latin typeface="Arial"/>
              </a:rPr>
              <a:t>#F2ECE4</a:t>
            </a:r>
          </a:p>
        </p:txBody>
      </p:sp>
      <p:sp>
        <p:nvSpPr>
          <p:cNvPr id="17" name="Swatch Mellansand"/>
          <p:cNvSpPr/>
          <p:nvPr/>
        </p:nvSpPr>
        <p:spPr>
          <a:xfrm>
            <a:off x="8956548" y="2243650"/>
            <a:ext cx="2473452" cy="960120"/>
          </a:xfrm>
          <a:prstGeom prst="roundRect">
            <a:avLst>
              <a:gd name="adj" fmla="val 3800"/>
            </a:avLst>
          </a:prstGeom>
          <a:solidFill>
            <a:srgbClr val="E7CEB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18" name="TextBox 17"/>
          <p:cNvSpPr txBox="1"/>
          <p:nvPr/>
        </p:nvSpPr>
        <p:spPr>
          <a:xfrm>
            <a:off x="8956548" y="3267778"/>
            <a:ext cx="2473452" cy="219456"/>
          </a:xfrm>
          <a:prstGeom prst="rect">
            <a:avLst/>
          </a:prstGeom>
          <a:noFill/>
        </p:spPr>
        <p:txBody>
          <a:bodyPr wrap="square" lIns="0" tIns="0" rIns="0" bIns="0">
            <a:spAutoFit/>
          </a:bodyPr>
          <a:lstStyle/>
          <a:p>
            <a:pPr algn="l"/>
            <a:r>
              <a:rPr sz="1400" b="1">
                <a:solidFill>
                  <a:srgbClr val="004851"/>
                </a:solidFill>
                <a:latin typeface="Arial"/>
              </a:rPr>
              <a:t>Mellansand</a:t>
            </a:r>
          </a:p>
        </p:txBody>
      </p:sp>
      <p:sp>
        <p:nvSpPr>
          <p:cNvPr id="19" name="TextBox 18"/>
          <p:cNvSpPr txBox="1"/>
          <p:nvPr/>
        </p:nvSpPr>
        <p:spPr>
          <a:xfrm>
            <a:off x="8956548" y="3505522"/>
            <a:ext cx="2473452" cy="169277"/>
          </a:xfrm>
          <a:prstGeom prst="rect">
            <a:avLst/>
          </a:prstGeom>
          <a:noFill/>
        </p:spPr>
        <p:txBody>
          <a:bodyPr wrap="square" lIns="0" tIns="0" rIns="0" bIns="0">
            <a:spAutoFit/>
          </a:bodyPr>
          <a:lstStyle/>
          <a:p>
            <a:pPr algn="l"/>
            <a:r>
              <a:rPr lang="sv-SE" sz="1100" b="0" dirty="0">
                <a:solidFill>
                  <a:srgbClr val="9E9281"/>
                </a:solidFill>
                <a:latin typeface="Arial"/>
              </a:rPr>
              <a:t>Bakgrund 2</a:t>
            </a:r>
            <a:endParaRPr sz="1100" b="0" dirty="0">
              <a:solidFill>
                <a:srgbClr val="9E9281"/>
              </a:solidFill>
              <a:latin typeface="Arial"/>
            </a:endParaRPr>
          </a:p>
        </p:txBody>
      </p:sp>
      <p:sp>
        <p:nvSpPr>
          <p:cNvPr id="20" name="TextBox 19"/>
          <p:cNvSpPr txBox="1"/>
          <p:nvPr/>
        </p:nvSpPr>
        <p:spPr>
          <a:xfrm>
            <a:off x="8956548" y="3724977"/>
            <a:ext cx="2473452" cy="219456"/>
          </a:xfrm>
          <a:prstGeom prst="rect">
            <a:avLst/>
          </a:prstGeom>
          <a:noFill/>
        </p:spPr>
        <p:txBody>
          <a:bodyPr wrap="square" lIns="0" tIns="0" rIns="0" bIns="0">
            <a:spAutoFit/>
          </a:bodyPr>
          <a:lstStyle/>
          <a:p>
            <a:pPr algn="l"/>
            <a:r>
              <a:rPr sz="1400" b="0">
                <a:solidFill>
                  <a:srgbClr val="004851"/>
                </a:solidFill>
                <a:latin typeface="Arial"/>
              </a:rPr>
              <a:t>#E7CEB5</a:t>
            </a:r>
          </a:p>
        </p:txBody>
      </p:sp>
      <p:sp>
        <p:nvSpPr>
          <p:cNvPr id="21" name="Swatch Petrol ljus"/>
          <p:cNvSpPr/>
          <p:nvPr/>
        </p:nvSpPr>
        <p:spPr>
          <a:xfrm>
            <a:off x="768096" y="4109025"/>
            <a:ext cx="2473452" cy="960120"/>
          </a:xfrm>
          <a:prstGeom prst="roundRect">
            <a:avLst>
              <a:gd name="adj" fmla="val 3800"/>
            </a:avLst>
          </a:prstGeom>
          <a:solidFill>
            <a:srgbClr val="ABC7C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22" name="TextBox 21"/>
          <p:cNvSpPr txBox="1"/>
          <p:nvPr/>
        </p:nvSpPr>
        <p:spPr>
          <a:xfrm>
            <a:off x="768096" y="5133154"/>
            <a:ext cx="2473452" cy="219456"/>
          </a:xfrm>
          <a:prstGeom prst="rect">
            <a:avLst/>
          </a:prstGeom>
          <a:noFill/>
        </p:spPr>
        <p:txBody>
          <a:bodyPr wrap="square" lIns="0" tIns="0" rIns="0" bIns="0">
            <a:spAutoFit/>
          </a:bodyPr>
          <a:lstStyle/>
          <a:p>
            <a:pPr algn="l"/>
            <a:r>
              <a:rPr sz="1400" b="1">
                <a:solidFill>
                  <a:srgbClr val="004851"/>
                </a:solidFill>
                <a:latin typeface="Arial"/>
              </a:rPr>
              <a:t>Petrol ljus</a:t>
            </a:r>
          </a:p>
        </p:txBody>
      </p:sp>
      <p:sp>
        <p:nvSpPr>
          <p:cNvPr id="23" name="TextBox 22"/>
          <p:cNvSpPr txBox="1"/>
          <p:nvPr/>
        </p:nvSpPr>
        <p:spPr>
          <a:xfrm>
            <a:off x="768096" y="5370897"/>
            <a:ext cx="2473452" cy="182880"/>
          </a:xfrm>
          <a:prstGeom prst="rect">
            <a:avLst/>
          </a:prstGeom>
          <a:noFill/>
        </p:spPr>
        <p:txBody>
          <a:bodyPr wrap="square" lIns="0" tIns="0" rIns="0" bIns="0">
            <a:spAutoFit/>
          </a:bodyPr>
          <a:lstStyle/>
          <a:p>
            <a:pPr algn="l"/>
            <a:r>
              <a:rPr sz="1100" b="0">
                <a:solidFill>
                  <a:srgbClr val="9E9281"/>
                </a:solidFill>
                <a:latin typeface="Arial"/>
              </a:rPr>
              <a:t>Accent 3</a:t>
            </a:r>
          </a:p>
        </p:txBody>
      </p:sp>
      <p:sp>
        <p:nvSpPr>
          <p:cNvPr id="24" name="TextBox 23"/>
          <p:cNvSpPr txBox="1"/>
          <p:nvPr/>
        </p:nvSpPr>
        <p:spPr>
          <a:xfrm>
            <a:off x="768096" y="5590354"/>
            <a:ext cx="2473452" cy="219456"/>
          </a:xfrm>
          <a:prstGeom prst="rect">
            <a:avLst/>
          </a:prstGeom>
          <a:noFill/>
        </p:spPr>
        <p:txBody>
          <a:bodyPr wrap="square" lIns="0" tIns="0" rIns="0" bIns="0">
            <a:spAutoFit/>
          </a:bodyPr>
          <a:lstStyle/>
          <a:p>
            <a:pPr algn="l"/>
            <a:r>
              <a:rPr sz="1400" b="0">
                <a:solidFill>
                  <a:srgbClr val="004851"/>
                </a:solidFill>
                <a:latin typeface="Arial"/>
              </a:rPr>
              <a:t>#ABC7C9</a:t>
            </a:r>
          </a:p>
        </p:txBody>
      </p:sp>
      <p:sp>
        <p:nvSpPr>
          <p:cNvPr id="25" name="Swatch Orange ljus"/>
          <p:cNvSpPr/>
          <p:nvPr/>
        </p:nvSpPr>
        <p:spPr>
          <a:xfrm>
            <a:off x="3497580" y="4109025"/>
            <a:ext cx="2473452" cy="960120"/>
          </a:xfrm>
          <a:prstGeom prst="roundRect">
            <a:avLst>
              <a:gd name="adj" fmla="val 3800"/>
            </a:avLst>
          </a:prstGeom>
          <a:solidFill>
            <a:srgbClr val="FBD1C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26" name="TextBox 25"/>
          <p:cNvSpPr txBox="1"/>
          <p:nvPr/>
        </p:nvSpPr>
        <p:spPr>
          <a:xfrm>
            <a:off x="3497580" y="5133154"/>
            <a:ext cx="2473452" cy="219456"/>
          </a:xfrm>
          <a:prstGeom prst="rect">
            <a:avLst/>
          </a:prstGeom>
          <a:noFill/>
        </p:spPr>
        <p:txBody>
          <a:bodyPr wrap="square" lIns="0" tIns="0" rIns="0" bIns="0">
            <a:spAutoFit/>
          </a:bodyPr>
          <a:lstStyle/>
          <a:p>
            <a:pPr algn="l"/>
            <a:r>
              <a:rPr sz="1400" b="1">
                <a:solidFill>
                  <a:srgbClr val="004851"/>
                </a:solidFill>
                <a:latin typeface="Arial"/>
              </a:rPr>
              <a:t>Orange ljus</a:t>
            </a:r>
          </a:p>
        </p:txBody>
      </p:sp>
      <p:sp>
        <p:nvSpPr>
          <p:cNvPr id="27" name="TextBox 26"/>
          <p:cNvSpPr txBox="1"/>
          <p:nvPr/>
        </p:nvSpPr>
        <p:spPr>
          <a:xfrm>
            <a:off x="3497580" y="5370897"/>
            <a:ext cx="2473452" cy="182880"/>
          </a:xfrm>
          <a:prstGeom prst="rect">
            <a:avLst/>
          </a:prstGeom>
          <a:noFill/>
        </p:spPr>
        <p:txBody>
          <a:bodyPr wrap="square" lIns="0" tIns="0" rIns="0" bIns="0">
            <a:spAutoFit/>
          </a:bodyPr>
          <a:lstStyle/>
          <a:p>
            <a:pPr algn="l"/>
            <a:r>
              <a:rPr sz="1100" b="0">
                <a:solidFill>
                  <a:srgbClr val="9E9281"/>
                </a:solidFill>
                <a:latin typeface="Arial"/>
              </a:rPr>
              <a:t>Accent 4</a:t>
            </a:r>
          </a:p>
        </p:txBody>
      </p:sp>
      <p:sp>
        <p:nvSpPr>
          <p:cNvPr id="28" name="TextBox 27"/>
          <p:cNvSpPr txBox="1"/>
          <p:nvPr/>
        </p:nvSpPr>
        <p:spPr>
          <a:xfrm>
            <a:off x="3497580" y="5590354"/>
            <a:ext cx="2473452" cy="219456"/>
          </a:xfrm>
          <a:prstGeom prst="rect">
            <a:avLst/>
          </a:prstGeom>
          <a:noFill/>
        </p:spPr>
        <p:txBody>
          <a:bodyPr wrap="square" lIns="0" tIns="0" rIns="0" bIns="0">
            <a:spAutoFit/>
          </a:bodyPr>
          <a:lstStyle/>
          <a:p>
            <a:pPr algn="l"/>
            <a:r>
              <a:rPr sz="1400" b="0">
                <a:solidFill>
                  <a:srgbClr val="004851"/>
                </a:solidFill>
                <a:latin typeface="Arial"/>
              </a:rPr>
              <a:t>#FBD1C0</a:t>
            </a:r>
          </a:p>
        </p:txBody>
      </p:sp>
      <p:sp>
        <p:nvSpPr>
          <p:cNvPr id="29" name="Swatch Varmgrå"/>
          <p:cNvSpPr/>
          <p:nvPr/>
        </p:nvSpPr>
        <p:spPr>
          <a:xfrm>
            <a:off x="6227064" y="4109025"/>
            <a:ext cx="2473452" cy="960120"/>
          </a:xfrm>
          <a:prstGeom prst="roundRect">
            <a:avLst>
              <a:gd name="adj" fmla="val 3800"/>
            </a:avLst>
          </a:prstGeom>
          <a:solidFill>
            <a:srgbClr val="9E928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30" name="TextBox 29"/>
          <p:cNvSpPr txBox="1"/>
          <p:nvPr/>
        </p:nvSpPr>
        <p:spPr>
          <a:xfrm>
            <a:off x="6227064" y="5133154"/>
            <a:ext cx="2473452" cy="219456"/>
          </a:xfrm>
          <a:prstGeom prst="rect">
            <a:avLst/>
          </a:prstGeom>
          <a:noFill/>
        </p:spPr>
        <p:txBody>
          <a:bodyPr wrap="square" lIns="0" tIns="0" rIns="0" bIns="0">
            <a:spAutoFit/>
          </a:bodyPr>
          <a:lstStyle/>
          <a:p>
            <a:pPr algn="l"/>
            <a:r>
              <a:rPr sz="1400" b="1">
                <a:solidFill>
                  <a:srgbClr val="004851"/>
                </a:solidFill>
                <a:latin typeface="Arial"/>
              </a:rPr>
              <a:t>Varmgrå</a:t>
            </a:r>
          </a:p>
        </p:txBody>
      </p:sp>
      <p:sp>
        <p:nvSpPr>
          <p:cNvPr id="31" name="TextBox 30"/>
          <p:cNvSpPr txBox="1"/>
          <p:nvPr/>
        </p:nvSpPr>
        <p:spPr>
          <a:xfrm>
            <a:off x="6227064" y="5370897"/>
            <a:ext cx="2473452" cy="182880"/>
          </a:xfrm>
          <a:prstGeom prst="rect">
            <a:avLst/>
          </a:prstGeom>
          <a:noFill/>
        </p:spPr>
        <p:txBody>
          <a:bodyPr wrap="square" lIns="0" tIns="0" rIns="0" bIns="0">
            <a:spAutoFit/>
          </a:bodyPr>
          <a:lstStyle/>
          <a:p>
            <a:pPr algn="l"/>
            <a:r>
              <a:rPr sz="1100" b="0">
                <a:solidFill>
                  <a:srgbClr val="9E9281"/>
                </a:solidFill>
                <a:latin typeface="Arial"/>
              </a:rPr>
              <a:t>Accent 5</a:t>
            </a:r>
          </a:p>
        </p:txBody>
      </p:sp>
      <p:sp>
        <p:nvSpPr>
          <p:cNvPr id="32" name="TextBox 31"/>
          <p:cNvSpPr txBox="1"/>
          <p:nvPr/>
        </p:nvSpPr>
        <p:spPr>
          <a:xfrm>
            <a:off x="6227064" y="5590354"/>
            <a:ext cx="2473452" cy="219456"/>
          </a:xfrm>
          <a:prstGeom prst="rect">
            <a:avLst/>
          </a:prstGeom>
          <a:noFill/>
        </p:spPr>
        <p:txBody>
          <a:bodyPr wrap="square" lIns="0" tIns="0" rIns="0" bIns="0">
            <a:spAutoFit/>
          </a:bodyPr>
          <a:lstStyle/>
          <a:p>
            <a:pPr algn="l"/>
            <a:r>
              <a:rPr sz="1400" b="0">
                <a:solidFill>
                  <a:srgbClr val="004851"/>
                </a:solidFill>
                <a:latin typeface="Arial"/>
              </a:rPr>
              <a:t>#9E9281</a:t>
            </a:r>
          </a:p>
        </p:txBody>
      </p:sp>
      <p:sp>
        <p:nvSpPr>
          <p:cNvPr id="33" name="Swatch Mörk varmgrå"/>
          <p:cNvSpPr/>
          <p:nvPr/>
        </p:nvSpPr>
        <p:spPr>
          <a:xfrm>
            <a:off x="8956548" y="4109025"/>
            <a:ext cx="2473452" cy="960120"/>
          </a:xfrm>
          <a:prstGeom prst="roundRect">
            <a:avLst>
              <a:gd name="adj" fmla="val 3800"/>
            </a:avLst>
          </a:prstGeom>
          <a:solidFill>
            <a:srgbClr val="58504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34" name="TextBox 33"/>
          <p:cNvSpPr txBox="1"/>
          <p:nvPr/>
        </p:nvSpPr>
        <p:spPr>
          <a:xfrm>
            <a:off x="8956548" y="5133154"/>
            <a:ext cx="2473452" cy="219456"/>
          </a:xfrm>
          <a:prstGeom prst="rect">
            <a:avLst/>
          </a:prstGeom>
          <a:noFill/>
        </p:spPr>
        <p:txBody>
          <a:bodyPr wrap="square" lIns="0" tIns="0" rIns="0" bIns="0">
            <a:spAutoFit/>
          </a:bodyPr>
          <a:lstStyle/>
          <a:p>
            <a:pPr algn="l"/>
            <a:r>
              <a:rPr sz="1400" b="1">
                <a:solidFill>
                  <a:srgbClr val="004851"/>
                </a:solidFill>
                <a:latin typeface="Arial"/>
              </a:rPr>
              <a:t>Mörk varmgrå</a:t>
            </a:r>
          </a:p>
        </p:txBody>
      </p:sp>
      <p:sp>
        <p:nvSpPr>
          <p:cNvPr id="35" name="TextBox 34"/>
          <p:cNvSpPr txBox="1"/>
          <p:nvPr/>
        </p:nvSpPr>
        <p:spPr>
          <a:xfrm>
            <a:off x="8956548" y="5370897"/>
            <a:ext cx="2473452" cy="182880"/>
          </a:xfrm>
          <a:prstGeom prst="rect">
            <a:avLst/>
          </a:prstGeom>
          <a:noFill/>
        </p:spPr>
        <p:txBody>
          <a:bodyPr wrap="square" lIns="0" tIns="0" rIns="0" bIns="0">
            <a:spAutoFit/>
          </a:bodyPr>
          <a:lstStyle/>
          <a:p>
            <a:pPr algn="l"/>
            <a:r>
              <a:rPr sz="1100" b="0">
                <a:solidFill>
                  <a:srgbClr val="9E9281"/>
                </a:solidFill>
                <a:latin typeface="Arial"/>
              </a:rPr>
              <a:t>Accent 6</a:t>
            </a:r>
          </a:p>
        </p:txBody>
      </p:sp>
      <p:sp>
        <p:nvSpPr>
          <p:cNvPr id="36" name="TextBox 35"/>
          <p:cNvSpPr txBox="1"/>
          <p:nvPr/>
        </p:nvSpPr>
        <p:spPr>
          <a:xfrm>
            <a:off x="8956548" y="5590354"/>
            <a:ext cx="2473452" cy="219456"/>
          </a:xfrm>
          <a:prstGeom prst="rect">
            <a:avLst/>
          </a:prstGeom>
          <a:noFill/>
        </p:spPr>
        <p:txBody>
          <a:bodyPr wrap="square" lIns="0" tIns="0" rIns="0" bIns="0">
            <a:spAutoFit/>
          </a:bodyPr>
          <a:lstStyle/>
          <a:p>
            <a:pPr algn="l"/>
            <a:r>
              <a:rPr sz="1400" b="0">
                <a:solidFill>
                  <a:srgbClr val="004851"/>
                </a:solidFill>
                <a:latin typeface="Arial"/>
              </a:rPr>
              <a:t>#585044</a:t>
            </a:r>
          </a:p>
        </p:txBody>
      </p:sp>
      <p:sp>
        <p:nvSpPr>
          <p:cNvPr id="37" name="TextBox 36"/>
          <p:cNvSpPr txBox="1"/>
          <p:nvPr/>
        </p:nvSpPr>
        <p:spPr>
          <a:xfrm>
            <a:off x="768096" y="6053328"/>
            <a:ext cx="8905293" cy="352341"/>
          </a:xfrm>
          <a:prstGeom prst="rect">
            <a:avLst/>
          </a:prstGeom>
          <a:noFill/>
        </p:spPr>
        <p:txBody>
          <a:bodyPr wrap="square" lIns="0" tIns="0" rIns="0" bIns="0">
            <a:spAutoFit/>
          </a:bodyPr>
          <a:lstStyle/>
          <a:p>
            <a:pPr algn="l">
              <a:lnSpc>
                <a:spcPct val="120000"/>
              </a:lnSpc>
            </a:pPr>
            <a:r>
              <a:rPr sz="1000" b="0" dirty="0">
                <a:solidFill>
                  <a:srgbClr val="585044"/>
                </a:solidFill>
                <a:latin typeface="Arial"/>
              </a:rPr>
              <a:t>Vitt </a:t>
            </a:r>
            <a:r>
              <a:rPr sz="1000" b="0" dirty="0" err="1">
                <a:solidFill>
                  <a:srgbClr val="585044"/>
                </a:solidFill>
                <a:latin typeface="Arial"/>
              </a:rPr>
              <a:t>är</a:t>
            </a:r>
            <a:r>
              <a:rPr sz="1000" b="0" dirty="0">
                <a:solidFill>
                  <a:srgbClr val="585044"/>
                </a:solidFill>
                <a:latin typeface="Arial"/>
              </a:rPr>
              <a:t> #FFFFFF och </a:t>
            </a:r>
            <a:r>
              <a:rPr sz="1000" b="0" dirty="0" err="1">
                <a:solidFill>
                  <a:srgbClr val="585044"/>
                </a:solidFill>
                <a:latin typeface="Arial"/>
              </a:rPr>
              <a:t>svart</a:t>
            </a:r>
            <a:r>
              <a:rPr sz="1000" b="0" dirty="0">
                <a:solidFill>
                  <a:srgbClr val="585044"/>
                </a:solidFill>
                <a:latin typeface="Arial"/>
              </a:rPr>
              <a:t> #000000. </a:t>
            </a:r>
            <a:r>
              <a:rPr sz="1000" b="0" dirty="0" err="1">
                <a:solidFill>
                  <a:srgbClr val="585044"/>
                </a:solidFill>
                <a:latin typeface="Arial"/>
              </a:rPr>
              <a:t>Använd</a:t>
            </a:r>
            <a:r>
              <a:rPr sz="1000" b="0" dirty="0">
                <a:solidFill>
                  <a:srgbClr val="585044"/>
                </a:solidFill>
                <a:latin typeface="Arial"/>
              </a:rPr>
              <a:t> </a:t>
            </a:r>
            <a:r>
              <a:rPr sz="1000" b="0" dirty="0" err="1">
                <a:solidFill>
                  <a:srgbClr val="585044"/>
                </a:solidFill>
                <a:latin typeface="Arial"/>
              </a:rPr>
              <a:t>inte</a:t>
            </a:r>
            <a:r>
              <a:rPr sz="1000" b="0" dirty="0">
                <a:solidFill>
                  <a:srgbClr val="585044"/>
                </a:solidFill>
                <a:latin typeface="Arial"/>
              </a:rPr>
              <a:t> de </a:t>
            </a:r>
            <a:r>
              <a:rPr sz="1000" b="0" dirty="0" err="1">
                <a:solidFill>
                  <a:srgbClr val="585044"/>
                </a:solidFill>
                <a:latin typeface="Arial"/>
              </a:rPr>
              <a:t>ljusare</a:t>
            </a:r>
            <a:r>
              <a:rPr sz="1000" b="0" dirty="0">
                <a:solidFill>
                  <a:srgbClr val="585044"/>
                </a:solidFill>
                <a:latin typeface="Arial"/>
              </a:rPr>
              <a:t> och </a:t>
            </a:r>
            <a:r>
              <a:rPr sz="1000" b="0" dirty="0" err="1">
                <a:solidFill>
                  <a:srgbClr val="585044"/>
                </a:solidFill>
                <a:latin typeface="Arial"/>
              </a:rPr>
              <a:t>mörkare</a:t>
            </a:r>
            <a:r>
              <a:rPr sz="1000" b="0" dirty="0">
                <a:solidFill>
                  <a:srgbClr val="585044"/>
                </a:solidFill>
                <a:latin typeface="Arial"/>
              </a:rPr>
              <a:t> </a:t>
            </a:r>
            <a:r>
              <a:rPr sz="1000" b="0" dirty="0" err="1">
                <a:solidFill>
                  <a:srgbClr val="585044"/>
                </a:solidFill>
                <a:latin typeface="Arial"/>
              </a:rPr>
              <a:t>tonerna</a:t>
            </a:r>
            <a:r>
              <a:rPr sz="1000" b="0" dirty="0">
                <a:solidFill>
                  <a:srgbClr val="585044"/>
                </a:solidFill>
                <a:latin typeface="Arial"/>
              </a:rPr>
              <a:t> under </a:t>
            </a:r>
            <a:r>
              <a:rPr sz="1000" b="0" dirty="0" err="1">
                <a:solidFill>
                  <a:srgbClr val="585044"/>
                </a:solidFill>
                <a:latin typeface="Arial"/>
              </a:rPr>
              <a:t>temaraden</a:t>
            </a:r>
            <a:r>
              <a:rPr sz="1000" b="0" dirty="0">
                <a:solidFill>
                  <a:srgbClr val="585044"/>
                </a:solidFill>
                <a:latin typeface="Arial"/>
              </a:rPr>
              <a:t> </a:t>
            </a:r>
            <a:r>
              <a:rPr lang="sv-SE" sz="1000" b="0" dirty="0">
                <a:solidFill>
                  <a:srgbClr val="585044"/>
                </a:solidFill>
                <a:latin typeface="Arial"/>
              </a:rPr>
              <a:t>–</a:t>
            </a:r>
            <a:r>
              <a:rPr sz="1000" b="0" dirty="0">
                <a:solidFill>
                  <a:srgbClr val="585044"/>
                </a:solidFill>
                <a:latin typeface="Arial"/>
              </a:rPr>
              <a:t> de </a:t>
            </a:r>
            <a:r>
              <a:rPr sz="1000" b="0" dirty="0" err="1">
                <a:solidFill>
                  <a:srgbClr val="585044"/>
                </a:solidFill>
                <a:latin typeface="Arial"/>
              </a:rPr>
              <a:t>räknas</a:t>
            </a:r>
            <a:r>
              <a:rPr sz="1000" b="0" dirty="0">
                <a:solidFill>
                  <a:srgbClr val="585044"/>
                </a:solidFill>
                <a:latin typeface="Arial"/>
              </a:rPr>
              <a:t> </a:t>
            </a:r>
            <a:r>
              <a:rPr sz="1000" b="0" dirty="0" err="1">
                <a:solidFill>
                  <a:srgbClr val="585044"/>
                </a:solidFill>
                <a:latin typeface="Arial"/>
              </a:rPr>
              <a:t>fram</a:t>
            </a:r>
            <a:r>
              <a:rPr sz="1000" b="0" dirty="0">
                <a:solidFill>
                  <a:srgbClr val="585044"/>
                </a:solidFill>
                <a:latin typeface="Arial"/>
              </a:rPr>
              <a:t> </a:t>
            </a:r>
            <a:r>
              <a:rPr sz="1000" b="0" dirty="0" err="1">
                <a:solidFill>
                  <a:srgbClr val="585044"/>
                </a:solidFill>
                <a:latin typeface="Arial"/>
              </a:rPr>
              <a:t>automatiskt</a:t>
            </a:r>
            <a:r>
              <a:rPr sz="1000" b="0" dirty="0">
                <a:solidFill>
                  <a:srgbClr val="585044"/>
                </a:solidFill>
                <a:latin typeface="Arial"/>
              </a:rPr>
              <a:t> och </a:t>
            </a:r>
            <a:r>
              <a:rPr sz="1000" b="0" dirty="0" err="1">
                <a:solidFill>
                  <a:srgbClr val="585044"/>
                </a:solidFill>
                <a:latin typeface="Arial"/>
              </a:rPr>
              <a:t>hamnar</a:t>
            </a:r>
            <a:r>
              <a:rPr sz="1000" b="0" dirty="0">
                <a:solidFill>
                  <a:srgbClr val="585044"/>
                </a:solidFill>
                <a:latin typeface="Arial"/>
              </a:rPr>
              <a:t> </a:t>
            </a:r>
            <a:r>
              <a:rPr sz="1000" b="0" dirty="0" err="1">
                <a:solidFill>
                  <a:srgbClr val="585044"/>
                </a:solidFill>
                <a:latin typeface="Arial"/>
              </a:rPr>
              <a:t>utanför</a:t>
            </a:r>
            <a:r>
              <a:rPr sz="1000" b="0" dirty="0">
                <a:solidFill>
                  <a:srgbClr val="585044"/>
                </a:solidFill>
                <a:latin typeface="Arial"/>
              </a:rPr>
              <a:t> </a:t>
            </a:r>
            <a:r>
              <a:rPr sz="1000" b="0" dirty="0" err="1">
                <a:solidFill>
                  <a:srgbClr val="585044"/>
                </a:solidFill>
                <a:latin typeface="Arial"/>
              </a:rPr>
              <a:t>paletten</a:t>
            </a:r>
            <a:r>
              <a:rPr sz="1000" b="0" dirty="0">
                <a:solidFill>
                  <a:srgbClr val="585044"/>
                </a:solidFill>
                <a:latin typeface="Arial"/>
              </a:rPr>
              <a:t>. Petrol </a:t>
            </a:r>
            <a:r>
              <a:rPr sz="1000" b="0" dirty="0" err="1">
                <a:solidFill>
                  <a:srgbClr val="585044"/>
                </a:solidFill>
                <a:latin typeface="Arial"/>
              </a:rPr>
              <a:t>ljusare</a:t>
            </a:r>
            <a:r>
              <a:rPr sz="1000" b="0" dirty="0">
                <a:solidFill>
                  <a:srgbClr val="585044"/>
                </a:solidFill>
                <a:latin typeface="Arial"/>
              </a:rPr>
              <a:t> 40 % </a:t>
            </a:r>
            <a:r>
              <a:rPr sz="1000" b="0" dirty="0" err="1">
                <a:solidFill>
                  <a:srgbClr val="585044"/>
                </a:solidFill>
                <a:latin typeface="Arial"/>
              </a:rPr>
              <a:t>blir</a:t>
            </a:r>
            <a:r>
              <a:rPr sz="1000" b="0" dirty="0">
                <a:solidFill>
                  <a:srgbClr val="585044"/>
                </a:solidFill>
                <a:latin typeface="Arial"/>
              </a:rPr>
              <a:t> #00E1FD.</a:t>
            </a:r>
          </a:p>
        </p:txBody>
      </p:sp>
      <p:sp>
        <p:nvSpPr>
          <p:cNvPr id="39" name="textruta 38">
            <a:extLst>
              <a:ext uri="{FF2B5EF4-FFF2-40B4-BE49-F238E27FC236}">
                <a16:creationId xmlns:a16="http://schemas.microsoft.com/office/drawing/2014/main" id="{04F3F995-C658-D221-1701-12F35AE7F1D4}"/>
              </a:ext>
            </a:extLst>
          </p:cNvPr>
          <p:cNvSpPr txBox="1"/>
          <p:nvPr/>
        </p:nvSpPr>
        <p:spPr>
          <a:xfrm>
            <a:off x="785425" y="1462145"/>
            <a:ext cx="7978433" cy="276999"/>
          </a:xfrm>
          <a:prstGeom prst="rect">
            <a:avLst/>
          </a:prstGeom>
          <a:noFill/>
        </p:spPr>
        <p:txBody>
          <a:bodyPr wrap="square" lIns="0" tIns="0" rIns="0" bIns="0" rtlCol="0">
            <a:spAutoFit/>
          </a:bodyPr>
          <a:lstStyle/>
          <a:p>
            <a:pPr algn="l"/>
            <a:r>
              <a:rPr lang="sv-SE" dirty="0">
                <a:solidFill>
                  <a:schemeClr val="accent2"/>
                </a:solidFill>
              </a:rPr>
              <a:t>Kom ihåg att radera denna bild när du är klar med din presentation</a:t>
            </a:r>
          </a:p>
        </p:txBody>
      </p:sp>
      <p:sp>
        <p:nvSpPr>
          <p:cNvPr id="40" name="Slide Number Placeholder 4">
            <a:extLst>
              <a:ext uri="{FF2B5EF4-FFF2-40B4-BE49-F238E27FC236}">
                <a16:creationId xmlns:a16="http://schemas.microsoft.com/office/drawing/2014/main" id="{FF581F17-C4D6-C23E-533E-623BF9B7B444}"/>
              </a:ext>
            </a:extLst>
          </p:cNvPr>
          <p:cNvSpPr>
            <a:spLocks noGrp="1"/>
          </p:cNvSpPr>
          <p:nvPr>
            <p:ph type="sldNum" sz="quarter" idx="12"/>
          </p:nvPr>
        </p:nvSpPr>
        <p:spPr>
          <a:xfrm>
            <a:off x="306519" y="6399185"/>
            <a:ext cx="368730" cy="231828"/>
          </a:xfrm>
        </p:spPr>
        <p:txBody>
          <a:bodyPr/>
          <a:lstStyle/>
          <a:p>
            <a:fld id="{324CE689-AC5E-477D-9F97-F6471193E79E}" type="slidenum">
              <a:rPr lang="sv-SE" smtClean="0"/>
              <a:t>4</a:t>
            </a:fld>
            <a:endParaRPr lang="sv-SE"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1" name="Rektangel med rundade hörn 20">
            <a:extLst>
              <a:ext uri="{FF2B5EF4-FFF2-40B4-BE49-F238E27FC236}">
                <a16:creationId xmlns:a16="http://schemas.microsoft.com/office/drawing/2014/main" id="{1453D05A-0D9C-7B6D-5B67-29AC184139AE}"/>
              </a:ext>
            </a:extLst>
          </p:cNvPr>
          <p:cNvSpPr/>
          <p:nvPr/>
        </p:nvSpPr>
        <p:spPr>
          <a:xfrm>
            <a:off x="8672511" y="4487718"/>
            <a:ext cx="2284169" cy="1497157"/>
          </a:xfrm>
          <a:prstGeom prst="round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800"/>
              </a:spcAft>
              <a:buClrTx/>
              <a:buSzTx/>
              <a:buFontTx/>
              <a:buNone/>
              <a:tabLst/>
              <a:defRPr/>
            </a:pPr>
            <a:r>
              <a:rPr kumimoji="0" lang="sv-SE" sz="1400" b="1" i="0" u="none" strike="noStrike" kern="1200" cap="none" spc="0" normalizeH="0" baseline="0" dirty="0" err="1">
                <a:ln>
                  <a:noFill/>
                </a:ln>
                <a:solidFill>
                  <a:schemeClr val="bg2"/>
                </a:solidFill>
                <a:effectLst/>
                <a:uLnTx/>
                <a:uFillTx/>
                <a:latin typeface="Arial"/>
                <a:ea typeface="+mn-ea"/>
                <a:cs typeface="+mn-cs"/>
              </a:rPr>
              <a:t>Lorem</a:t>
            </a:r>
            <a:r>
              <a:rPr kumimoji="0" lang="sv-SE" sz="1400" b="1" i="0" u="none" strike="noStrike" kern="1200" cap="none" spc="0" normalizeH="0" baseline="0" dirty="0">
                <a:ln>
                  <a:noFill/>
                </a:ln>
                <a:solidFill>
                  <a:schemeClr val="bg2"/>
                </a:solidFill>
                <a:effectLst/>
                <a:uLnTx/>
                <a:uFillTx/>
                <a:latin typeface="Arial"/>
                <a:ea typeface="+mn-ea"/>
                <a:cs typeface="+mn-cs"/>
              </a:rPr>
              <a:t> </a:t>
            </a:r>
            <a:r>
              <a:rPr kumimoji="0" lang="sv-SE" sz="1400" b="1" i="0" u="none" strike="noStrike" kern="1200" cap="none" spc="0" normalizeH="0" baseline="0" dirty="0" err="1">
                <a:ln>
                  <a:noFill/>
                </a:ln>
                <a:solidFill>
                  <a:schemeClr val="bg2"/>
                </a:solidFill>
                <a:effectLst/>
                <a:uLnTx/>
                <a:uFillTx/>
                <a:latin typeface="Arial"/>
                <a:ea typeface="+mn-ea"/>
                <a:cs typeface="+mn-cs"/>
              </a:rPr>
              <a:t>ipsum</a:t>
            </a:r>
            <a:r>
              <a:rPr kumimoji="0" lang="sv-SE" sz="1400" b="1" i="0" u="none" strike="noStrike" kern="1200" cap="none" spc="0" normalizeH="0" baseline="0" dirty="0">
                <a:ln>
                  <a:noFill/>
                </a:ln>
                <a:solidFill>
                  <a:schemeClr val="bg2"/>
                </a:solidFill>
                <a:effectLst/>
                <a:uLnTx/>
                <a:uFillTx/>
                <a:latin typeface="Arial"/>
                <a:ea typeface="+mn-ea"/>
                <a:cs typeface="+mn-cs"/>
              </a:rPr>
              <a:t> </a:t>
            </a:r>
            <a:r>
              <a:rPr kumimoji="0" lang="sv-SE" sz="1400" b="1" i="0" u="none" strike="noStrike" kern="1200" cap="none" spc="0" normalizeH="0" baseline="0" dirty="0" err="1">
                <a:ln>
                  <a:noFill/>
                </a:ln>
                <a:solidFill>
                  <a:schemeClr val="bg2"/>
                </a:solidFill>
                <a:effectLst/>
                <a:uLnTx/>
                <a:uFillTx/>
                <a:latin typeface="Arial"/>
                <a:ea typeface="+mn-ea"/>
                <a:cs typeface="+mn-cs"/>
              </a:rPr>
              <a:t>dolor</a:t>
            </a:r>
            <a:r>
              <a:rPr kumimoji="0" lang="sv-SE" sz="1400" b="1" i="0" u="none" strike="noStrike" kern="1200" cap="none" spc="0" normalizeH="0" baseline="0" dirty="0">
                <a:ln>
                  <a:noFill/>
                </a:ln>
                <a:solidFill>
                  <a:schemeClr val="bg2"/>
                </a:solidFill>
                <a:effectLst/>
                <a:uLnTx/>
                <a:uFillTx/>
                <a:latin typeface="Arial"/>
                <a:ea typeface="+mn-ea"/>
                <a:cs typeface="+mn-cs"/>
              </a:rPr>
              <a:t> </a:t>
            </a:r>
            <a:r>
              <a:rPr kumimoji="0" lang="sv-SE" sz="1400" b="1" i="0" u="none" strike="noStrike" kern="1200" cap="none" spc="0" normalizeH="0" baseline="0" dirty="0" err="1">
                <a:ln>
                  <a:noFill/>
                </a:ln>
                <a:solidFill>
                  <a:schemeClr val="bg2"/>
                </a:solidFill>
                <a:effectLst/>
                <a:uLnTx/>
                <a:uFillTx/>
                <a:latin typeface="Arial"/>
                <a:ea typeface="+mn-ea"/>
                <a:cs typeface="+mn-cs"/>
              </a:rPr>
              <a:t>sit</a:t>
            </a:r>
            <a:r>
              <a:rPr kumimoji="0" lang="sv-SE" sz="1400" b="1" i="0" u="none" strike="noStrike" kern="1200" cap="none" spc="0" normalizeH="0" baseline="0" dirty="0">
                <a:ln>
                  <a:noFill/>
                </a:ln>
                <a:solidFill>
                  <a:schemeClr val="bg2"/>
                </a:solidFill>
                <a:effectLst/>
                <a:uLnTx/>
                <a:uFillTx/>
                <a:latin typeface="Arial"/>
                <a:ea typeface="+mn-ea"/>
                <a:cs typeface="+mn-cs"/>
              </a:rPr>
              <a:t> </a:t>
            </a:r>
            <a:r>
              <a:rPr kumimoji="0" lang="sv-SE" sz="1400" b="1" i="0" u="none" strike="noStrike" kern="1200" cap="none" spc="0" normalizeH="0" baseline="0" dirty="0" err="1">
                <a:ln>
                  <a:noFill/>
                </a:ln>
                <a:solidFill>
                  <a:schemeClr val="bg2"/>
                </a:solidFill>
                <a:effectLst/>
                <a:uLnTx/>
                <a:uFillTx/>
                <a:latin typeface="Arial"/>
                <a:ea typeface="+mn-ea"/>
                <a:cs typeface="+mn-cs"/>
              </a:rPr>
              <a:t>amet</a:t>
            </a:r>
            <a:r>
              <a:rPr kumimoji="0" lang="sv-SE" sz="1400" b="1" i="0" u="none" strike="noStrike" kern="1200" cap="none" spc="0" normalizeH="0" baseline="0" dirty="0">
                <a:ln>
                  <a:noFill/>
                </a:ln>
                <a:solidFill>
                  <a:schemeClr val="bg2"/>
                </a:solidFill>
                <a:effectLst/>
                <a:uLnTx/>
                <a:uFillTx/>
                <a:latin typeface="Arial"/>
                <a:ea typeface="+mn-ea"/>
                <a:cs typeface="+mn-cs"/>
              </a:rPr>
              <a:t>, </a:t>
            </a:r>
            <a:r>
              <a:rPr kumimoji="0" lang="sv-SE" sz="1400" b="1" i="0" u="none" strike="noStrike" kern="1200" cap="none" spc="0" normalizeH="0" baseline="0" dirty="0" err="1">
                <a:ln>
                  <a:noFill/>
                </a:ln>
                <a:solidFill>
                  <a:schemeClr val="bg2"/>
                </a:solidFill>
                <a:effectLst/>
                <a:uLnTx/>
                <a:uFillTx/>
                <a:latin typeface="Arial"/>
                <a:ea typeface="+mn-ea"/>
                <a:cs typeface="+mn-cs"/>
              </a:rPr>
              <a:t>adipiscing</a:t>
            </a:r>
            <a:r>
              <a:rPr kumimoji="0" lang="sv-SE" sz="1400" b="1" i="0" u="none" strike="noStrike" kern="1200" cap="none" spc="0" normalizeH="0" baseline="0" dirty="0">
                <a:ln>
                  <a:noFill/>
                </a:ln>
                <a:solidFill>
                  <a:schemeClr val="bg2"/>
                </a:solidFill>
                <a:effectLst/>
                <a:uLnTx/>
                <a:uFillTx/>
                <a:latin typeface="Arial"/>
                <a:ea typeface="+mn-ea"/>
                <a:cs typeface="+mn-cs"/>
              </a:rPr>
              <a:t> elit</a:t>
            </a:r>
          </a:p>
        </p:txBody>
      </p:sp>
      <p:sp>
        <p:nvSpPr>
          <p:cNvPr id="15" name="Rektangel med rundade hörn 14">
            <a:extLst>
              <a:ext uri="{FF2B5EF4-FFF2-40B4-BE49-F238E27FC236}">
                <a16:creationId xmlns:a16="http://schemas.microsoft.com/office/drawing/2014/main" id="{3743D849-AB97-ED20-60FF-0E00BAF6B9DE}"/>
              </a:ext>
            </a:extLst>
          </p:cNvPr>
          <p:cNvSpPr/>
          <p:nvPr/>
        </p:nvSpPr>
        <p:spPr>
          <a:xfrm>
            <a:off x="8618293" y="2263079"/>
            <a:ext cx="2284168" cy="1497156"/>
          </a:xfrm>
          <a:prstGeom prst="roundRect">
            <a:avLst/>
          </a:prstGeom>
          <a:solidFill>
            <a:schemeClr val="accent4">
              <a:lumMod val="9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800"/>
              </a:spcAft>
              <a:buClrTx/>
              <a:buSzTx/>
              <a:buFontTx/>
              <a:buNone/>
              <a:tabLst/>
              <a:defRPr/>
            </a:pPr>
            <a:r>
              <a:rPr kumimoji="0" lang="sv-SE" sz="1400" b="1" i="0" u="none" strike="noStrike" kern="1200" cap="none" spc="0" normalizeH="0" baseline="0" dirty="0" err="1">
                <a:ln>
                  <a:noFill/>
                </a:ln>
                <a:solidFill>
                  <a:srgbClr val="004851"/>
                </a:solidFill>
                <a:effectLst/>
                <a:uLnTx/>
                <a:uFillTx/>
                <a:latin typeface="Arial"/>
                <a:ea typeface="+mn-ea"/>
                <a:cs typeface="+mn-cs"/>
              </a:rPr>
              <a:t>Lorem</a:t>
            </a:r>
            <a:r>
              <a:rPr kumimoji="0" lang="sv-SE" sz="1400" b="1" i="0" u="none" strike="noStrike" kern="1200" cap="none" spc="0" normalizeH="0" baseline="0" dirty="0">
                <a:ln>
                  <a:noFill/>
                </a:ln>
                <a:solidFill>
                  <a:srgbClr val="004851"/>
                </a:solidFill>
                <a:effectLst/>
                <a:uLnTx/>
                <a:uFillTx/>
                <a:latin typeface="Arial"/>
                <a:ea typeface="+mn-ea"/>
                <a:cs typeface="+mn-cs"/>
              </a:rPr>
              <a:t> </a:t>
            </a:r>
            <a:r>
              <a:rPr kumimoji="0" lang="sv-SE" sz="1400" b="1" i="0" u="none" strike="noStrike" kern="1200" cap="none" spc="0" normalizeH="0" baseline="0" dirty="0" err="1">
                <a:ln>
                  <a:noFill/>
                </a:ln>
                <a:solidFill>
                  <a:srgbClr val="004851"/>
                </a:solidFill>
                <a:effectLst/>
                <a:uLnTx/>
                <a:uFillTx/>
                <a:latin typeface="Arial"/>
                <a:ea typeface="+mn-ea"/>
                <a:cs typeface="+mn-cs"/>
              </a:rPr>
              <a:t>ipsum</a:t>
            </a:r>
            <a:r>
              <a:rPr kumimoji="0" lang="sv-SE" sz="1400" b="1" i="0" u="none" strike="noStrike" kern="1200" cap="none" spc="0" normalizeH="0" baseline="0" dirty="0">
                <a:ln>
                  <a:noFill/>
                </a:ln>
                <a:solidFill>
                  <a:srgbClr val="004851"/>
                </a:solidFill>
                <a:effectLst/>
                <a:uLnTx/>
                <a:uFillTx/>
                <a:latin typeface="Arial"/>
                <a:ea typeface="+mn-ea"/>
                <a:cs typeface="+mn-cs"/>
              </a:rPr>
              <a:t> </a:t>
            </a:r>
            <a:r>
              <a:rPr kumimoji="0" lang="sv-SE" sz="1400" b="1" i="0" u="none" strike="noStrike" kern="1200" cap="none" spc="0" normalizeH="0" baseline="0" dirty="0" err="1">
                <a:ln>
                  <a:noFill/>
                </a:ln>
                <a:solidFill>
                  <a:srgbClr val="004851"/>
                </a:solidFill>
                <a:effectLst/>
                <a:uLnTx/>
                <a:uFillTx/>
                <a:latin typeface="Arial"/>
                <a:ea typeface="+mn-ea"/>
                <a:cs typeface="+mn-cs"/>
              </a:rPr>
              <a:t>dolor</a:t>
            </a:r>
            <a:r>
              <a:rPr kumimoji="0" lang="sv-SE" sz="1400" b="1" i="0" u="none" strike="noStrike" kern="1200" cap="none" spc="0" normalizeH="0" baseline="0" dirty="0">
                <a:ln>
                  <a:noFill/>
                </a:ln>
                <a:solidFill>
                  <a:srgbClr val="004851"/>
                </a:solidFill>
                <a:effectLst/>
                <a:uLnTx/>
                <a:uFillTx/>
                <a:latin typeface="Arial"/>
                <a:ea typeface="+mn-ea"/>
                <a:cs typeface="+mn-cs"/>
              </a:rPr>
              <a:t> </a:t>
            </a:r>
            <a:r>
              <a:rPr kumimoji="0" lang="sv-SE" sz="1400" b="1" i="0" u="none" strike="noStrike" kern="1200" cap="none" spc="0" normalizeH="0" baseline="0" dirty="0" err="1">
                <a:ln>
                  <a:noFill/>
                </a:ln>
                <a:solidFill>
                  <a:srgbClr val="004851"/>
                </a:solidFill>
                <a:effectLst/>
                <a:uLnTx/>
                <a:uFillTx/>
                <a:latin typeface="Arial"/>
                <a:ea typeface="+mn-ea"/>
                <a:cs typeface="+mn-cs"/>
              </a:rPr>
              <a:t>sit</a:t>
            </a:r>
            <a:r>
              <a:rPr kumimoji="0" lang="sv-SE" sz="1400" b="1" i="0" u="none" strike="noStrike" kern="1200" cap="none" spc="0" normalizeH="0" baseline="0" dirty="0">
                <a:ln>
                  <a:noFill/>
                </a:ln>
                <a:solidFill>
                  <a:srgbClr val="004851"/>
                </a:solidFill>
                <a:effectLst/>
                <a:uLnTx/>
                <a:uFillTx/>
                <a:latin typeface="Arial"/>
                <a:ea typeface="+mn-ea"/>
                <a:cs typeface="+mn-cs"/>
              </a:rPr>
              <a:t> </a:t>
            </a:r>
            <a:r>
              <a:rPr kumimoji="0" lang="sv-SE" sz="1400" b="1" i="0" u="none" strike="noStrike" kern="1200" cap="none" spc="0" normalizeH="0" baseline="0" dirty="0" err="1">
                <a:ln>
                  <a:noFill/>
                </a:ln>
                <a:solidFill>
                  <a:srgbClr val="004851"/>
                </a:solidFill>
                <a:effectLst/>
                <a:uLnTx/>
                <a:uFillTx/>
                <a:latin typeface="Arial"/>
                <a:ea typeface="+mn-ea"/>
                <a:cs typeface="+mn-cs"/>
              </a:rPr>
              <a:t>amet</a:t>
            </a:r>
            <a:r>
              <a:rPr kumimoji="0" lang="sv-SE" sz="1400" b="1" i="0" u="none" strike="noStrike" kern="1200" cap="none" spc="0" normalizeH="0" baseline="0" dirty="0">
                <a:ln>
                  <a:noFill/>
                </a:ln>
                <a:solidFill>
                  <a:srgbClr val="004851"/>
                </a:solidFill>
                <a:effectLst/>
                <a:uLnTx/>
                <a:uFillTx/>
                <a:latin typeface="Arial"/>
                <a:ea typeface="+mn-ea"/>
                <a:cs typeface="+mn-cs"/>
              </a:rPr>
              <a:t>, </a:t>
            </a:r>
            <a:r>
              <a:rPr kumimoji="0" lang="sv-SE" sz="1400" b="1" i="0" u="none" strike="noStrike" kern="1200" cap="none" spc="0" normalizeH="0" baseline="0" dirty="0" err="1">
                <a:ln>
                  <a:noFill/>
                </a:ln>
                <a:solidFill>
                  <a:srgbClr val="004851"/>
                </a:solidFill>
                <a:effectLst/>
                <a:uLnTx/>
                <a:uFillTx/>
                <a:latin typeface="Arial"/>
                <a:ea typeface="+mn-ea"/>
                <a:cs typeface="+mn-cs"/>
              </a:rPr>
              <a:t>adipiscing</a:t>
            </a:r>
            <a:r>
              <a:rPr kumimoji="0" lang="sv-SE" sz="1400" b="1" i="0" u="none" strike="noStrike" kern="1200" cap="none" spc="0" normalizeH="0" baseline="0" dirty="0">
                <a:ln>
                  <a:noFill/>
                </a:ln>
                <a:solidFill>
                  <a:srgbClr val="004851"/>
                </a:solidFill>
                <a:effectLst/>
                <a:uLnTx/>
                <a:uFillTx/>
                <a:latin typeface="Arial"/>
                <a:ea typeface="+mn-ea"/>
                <a:cs typeface="+mn-cs"/>
              </a:rPr>
              <a:t> elit.</a:t>
            </a:r>
          </a:p>
        </p:txBody>
      </p:sp>
      <p:sp>
        <p:nvSpPr>
          <p:cNvPr id="2" name="Title 1">
            <a:extLst>
              <a:ext uri="{FF2B5EF4-FFF2-40B4-BE49-F238E27FC236}">
                <a16:creationId xmlns:a16="http://schemas.microsoft.com/office/drawing/2014/main" id="{97C79BC6-5C23-4244-8B44-BAB8643C5776}"/>
              </a:ext>
            </a:extLst>
          </p:cNvPr>
          <p:cNvSpPr>
            <a:spLocks noGrp="1"/>
          </p:cNvSpPr>
          <p:nvPr>
            <p:ph type="title"/>
          </p:nvPr>
        </p:nvSpPr>
        <p:spPr/>
        <p:txBody>
          <a:bodyPr/>
          <a:lstStyle/>
          <a:p>
            <a:r>
              <a:rPr lang="sv-SE" dirty="0"/>
              <a:t>Element att välja från till din presentation</a:t>
            </a:r>
          </a:p>
        </p:txBody>
      </p:sp>
      <p:sp>
        <p:nvSpPr>
          <p:cNvPr id="5" name="Oval 4">
            <a:extLst>
              <a:ext uri="{FF2B5EF4-FFF2-40B4-BE49-F238E27FC236}">
                <a16:creationId xmlns:a16="http://schemas.microsoft.com/office/drawing/2014/main" id="{25E7FAFE-91F5-6357-C78B-D01E4ECB7FC6}"/>
              </a:ext>
            </a:extLst>
          </p:cNvPr>
          <p:cNvSpPr/>
          <p:nvPr/>
        </p:nvSpPr>
        <p:spPr>
          <a:xfrm>
            <a:off x="766762" y="1831019"/>
            <a:ext cx="2754849" cy="2754849"/>
          </a:xfrm>
          <a:prstGeom prst="ellipse">
            <a:avLst/>
          </a:prstGeom>
          <a:solidFill>
            <a:schemeClr val="accent4">
              <a:lumMod val="9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sv-SE" sz="7200" b="1" dirty="0">
                <a:solidFill>
                  <a:schemeClr val="accent1"/>
                </a:solidFill>
              </a:rPr>
              <a:t>XX</a:t>
            </a:r>
          </a:p>
          <a:p>
            <a:pPr algn="ctr"/>
            <a:r>
              <a:rPr lang="sv-SE" sz="2000" b="1" dirty="0" err="1">
                <a:solidFill>
                  <a:schemeClr val="accent1"/>
                </a:solidFill>
              </a:rPr>
              <a:t>Lorem</a:t>
            </a:r>
            <a:r>
              <a:rPr lang="sv-SE" sz="2000" b="1" dirty="0">
                <a:solidFill>
                  <a:schemeClr val="accent1"/>
                </a:solidFill>
              </a:rPr>
              <a:t> </a:t>
            </a:r>
            <a:r>
              <a:rPr lang="sv-SE" sz="2000" b="1" dirty="0" err="1">
                <a:solidFill>
                  <a:schemeClr val="accent1"/>
                </a:solidFill>
              </a:rPr>
              <a:t>ipsum</a:t>
            </a:r>
            <a:endParaRPr lang="sv-SE" sz="2000" b="1" dirty="0">
              <a:solidFill>
                <a:schemeClr val="accent1"/>
              </a:solidFill>
            </a:endParaRPr>
          </a:p>
        </p:txBody>
      </p:sp>
      <p:cxnSp>
        <p:nvCxnSpPr>
          <p:cNvPr id="18" name="Straight Arrow Connector 17">
            <a:extLst>
              <a:ext uri="{FF2B5EF4-FFF2-40B4-BE49-F238E27FC236}">
                <a16:creationId xmlns:a16="http://schemas.microsoft.com/office/drawing/2014/main" id="{08D58D7C-F91A-14C3-C05C-DA87DD9CD418}"/>
              </a:ext>
            </a:extLst>
          </p:cNvPr>
          <p:cNvCxnSpPr>
            <a:cxnSpLocks/>
          </p:cNvCxnSpPr>
          <p:nvPr/>
        </p:nvCxnSpPr>
        <p:spPr>
          <a:xfrm flipV="1">
            <a:off x="9625454" y="1325015"/>
            <a:ext cx="1745564" cy="1028406"/>
          </a:xfrm>
          <a:prstGeom prst="straightConnector1">
            <a:avLst/>
          </a:prstGeom>
          <a:ln w="44450">
            <a:solidFill>
              <a:srgbClr val="FAAA8D"/>
            </a:solidFill>
            <a:headEnd type="none"/>
            <a:tailEnd type="arrow"/>
          </a:ln>
        </p:spPr>
        <p:style>
          <a:lnRef idx="2">
            <a:schemeClr val="accent1"/>
          </a:lnRef>
          <a:fillRef idx="0">
            <a:schemeClr val="accent1"/>
          </a:fillRef>
          <a:effectRef idx="1">
            <a:schemeClr val="accent1"/>
          </a:effectRef>
          <a:fontRef idx="minor">
            <a:schemeClr val="tx1"/>
          </a:fontRef>
        </p:style>
      </p:cxnSp>
      <p:cxnSp>
        <p:nvCxnSpPr>
          <p:cNvPr id="20" name="Straight Arrow Connector 19">
            <a:extLst>
              <a:ext uri="{FF2B5EF4-FFF2-40B4-BE49-F238E27FC236}">
                <a16:creationId xmlns:a16="http://schemas.microsoft.com/office/drawing/2014/main" id="{6BD2F650-693A-A334-7DB1-231EC25B07C1}"/>
              </a:ext>
            </a:extLst>
          </p:cNvPr>
          <p:cNvCxnSpPr>
            <a:cxnSpLocks/>
          </p:cNvCxnSpPr>
          <p:nvPr/>
        </p:nvCxnSpPr>
        <p:spPr>
          <a:xfrm flipV="1">
            <a:off x="9679674" y="3549655"/>
            <a:ext cx="1745564" cy="1017925"/>
          </a:xfrm>
          <a:prstGeom prst="straightConnector1">
            <a:avLst/>
          </a:prstGeom>
          <a:ln w="44450">
            <a:solidFill>
              <a:schemeClr val="accent1"/>
            </a:solidFill>
            <a:headEnd type="none"/>
            <a:tailEnd type="arrow"/>
          </a:ln>
        </p:spPr>
        <p:style>
          <a:lnRef idx="2">
            <a:schemeClr val="accent1"/>
          </a:lnRef>
          <a:fillRef idx="0">
            <a:schemeClr val="accent1"/>
          </a:fillRef>
          <a:effectRef idx="1">
            <a:schemeClr val="accent1"/>
          </a:effectRef>
          <a:fontRef idx="minor">
            <a:schemeClr val="tx1"/>
          </a:fontRef>
        </p:style>
      </p:cxnSp>
      <p:sp>
        <p:nvSpPr>
          <p:cNvPr id="7" name="Slide Number Placeholder 6">
            <a:extLst>
              <a:ext uri="{FF2B5EF4-FFF2-40B4-BE49-F238E27FC236}">
                <a16:creationId xmlns:a16="http://schemas.microsoft.com/office/drawing/2014/main" id="{2ACD0FB0-16C9-1161-BA82-A6545E24E618}"/>
              </a:ext>
            </a:extLst>
          </p:cNvPr>
          <p:cNvSpPr>
            <a:spLocks noGrp="1"/>
          </p:cNvSpPr>
          <p:nvPr>
            <p:ph type="sldNum" sz="quarter" idx="12"/>
          </p:nvPr>
        </p:nvSpPr>
        <p:spPr/>
        <p:txBody>
          <a:bodyPr/>
          <a:lstStyle/>
          <a:p>
            <a:fld id="{324CE689-AC5E-477D-9F97-F6471193E79E}" type="slidenum">
              <a:rPr lang="sv-SE" smtClean="0"/>
              <a:t>5</a:t>
            </a:fld>
            <a:endParaRPr lang="sv-SE" dirty="0"/>
          </a:p>
        </p:txBody>
      </p:sp>
      <p:sp>
        <p:nvSpPr>
          <p:cNvPr id="6" name="Rectangle 5">
            <a:extLst>
              <a:ext uri="{FF2B5EF4-FFF2-40B4-BE49-F238E27FC236}">
                <a16:creationId xmlns:a16="http://schemas.microsoft.com/office/drawing/2014/main" id="{9B2518F9-6679-3C6D-58B5-01DFEE9EEDCB}"/>
              </a:ext>
            </a:extLst>
          </p:cNvPr>
          <p:cNvSpPr/>
          <p:nvPr/>
        </p:nvSpPr>
        <p:spPr>
          <a:xfrm>
            <a:off x="9347721" y="0"/>
            <a:ext cx="1091279" cy="360850"/>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wrap="none" lIns="180000" tIns="72000" rIns="180000" bIns="72000" rtlCol="0" anchor="ctr">
            <a:noAutofit/>
          </a:bodyPr>
          <a:lstStyle/>
          <a:p>
            <a:pPr algn="ctr"/>
            <a:r>
              <a:rPr lang="sv-SE" sz="1400" b="1" dirty="0">
                <a:solidFill>
                  <a:schemeClr val="bg2"/>
                </a:solidFill>
              </a:rPr>
              <a:t>Pre-read</a:t>
            </a:r>
          </a:p>
        </p:txBody>
      </p:sp>
      <p:sp>
        <p:nvSpPr>
          <p:cNvPr id="10" name="Rectangle 9">
            <a:extLst>
              <a:ext uri="{FF2B5EF4-FFF2-40B4-BE49-F238E27FC236}">
                <a16:creationId xmlns:a16="http://schemas.microsoft.com/office/drawing/2014/main" id="{43E65DB9-6537-2C03-3C0C-B551BFCDA3E0}"/>
              </a:ext>
            </a:extLst>
          </p:cNvPr>
          <p:cNvSpPr/>
          <p:nvPr/>
        </p:nvSpPr>
        <p:spPr>
          <a:xfrm>
            <a:off x="10391150" y="0"/>
            <a:ext cx="1440000" cy="360850"/>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wrap="none" lIns="180000" tIns="72000" rIns="180000" bIns="72000" rtlCol="0" anchor="ctr">
            <a:noAutofit/>
          </a:bodyPr>
          <a:lstStyle/>
          <a:p>
            <a:pPr algn="ctr"/>
            <a:r>
              <a:rPr lang="sv-SE" sz="1400" b="1" dirty="0" err="1">
                <a:solidFill>
                  <a:schemeClr val="bg2"/>
                </a:solidFill>
              </a:rPr>
              <a:t>Confidential</a:t>
            </a:r>
            <a:endParaRPr lang="sv-SE" sz="1400" b="1" dirty="0">
              <a:solidFill>
                <a:schemeClr val="bg2"/>
              </a:solidFill>
            </a:endParaRPr>
          </a:p>
        </p:txBody>
      </p:sp>
      <p:pic>
        <p:nvPicPr>
          <p:cNvPr id="4" name="Picture 3">
            <a:extLst>
              <a:ext uri="{FF2B5EF4-FFF2-40B4-BE49-F238E27FC236}">
                <a16:creationId xmlns:a16="http://schemas.microsoft.com/office/drawing/2014/main" id="{C6483D4F-3B94-A9C3-96FF-00D748C6466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831150" y="908050"/>
            <a:ext cx="360000" cy="360000"/>
          </a:xfrm>
          <a:prstGeom prst="rect">
            <a:avLst/>
          </a:prstGeom>
        </p:spPr>
      </p:pic>
      <p:pic>
        <p:nvPicPr>
          <p:cNvPr id="12" name="Picture 11">
            <a:extLst>
              <a:ext uri="{FF2B5EF4-FFF2-40B4-BE49-F238E27FC236}">
                <a16:creationId xmlns:a16="http://schemas.microsoft.com/office/drawing/2014/main" id="{9F294FD1-9DD3-B6C8-654D-05CF0AF0D82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831150" y="454450"/>
            <a:ext cx="360000" cy="360000"/>
          </a:xfrm>
          <a:prstGeom prst="rect">
            <a:avLst/>
          </a:prstGeom>
        </p:spPr>
      </p:pic>
      <p:pic>
        <p:nvPicPr>
          <p:cNvPr id="14" name="Picture 13">
            <a:extLst>
              <a:ext uri="{FF2B5EF4-FFF2-40B4-BE49-F238E27FC236}">
                <a16:creationId xmlns:a16="http://schemas.microsoft.com/office/drawing/2014/main" id="{6E6BBBB1-7F78-B0DA-425B-07CC3C730041}"/>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1831150" y="0"/>
            <a:ext cx="360850" cy="360850"/>
          </a:xfrm>
          <a:prstGeom prst="rect">
            <a:avLst/>
          </a:prstGeom>
        </p:spPr>
      </p:pic>
      <p:sp>
        <p:nvSpPr>
          <p:cNvPr id="3" name="Rektangel med rundade hörn 2">
            <a:extLst>
              <a:ext uri="{FF2B5EF4-FFF2-40B4-BE49-F238E27FC236}">
                <a16:creationId xmlns:a16="http://schemas.microsoft.com/office/drawing/2014/main" id="{25BE3C02-213C-7598-71C5-23441CC5B227}"/>
              </a:ext>
            </a:extLst>
          </p:cNvPr>
          <p:cNvSpPr/>
          <p:nvPr/>
        </p:nvSpPr>
        <p:spPr>
          <a:xfrm>
            <a:off x="766763" y="4747545"/>
            <a:ext cx="2880000" cy="1497157"/>
          </a:xfrm>
          <a:prstGeom prst="roundRect">
            <a:avLst/>
          </a:prstGeom>
          <a:gradFill>
            <a:gsLst>
              <a:gs pos="90000">
                <a:schemeClr val="accent1"/>
              </a:gs>
              <a:gs pos="0">
                <a:srgbClr val="528691"/>
              </a:gs>
            </a:gsLst>
            <a:lin ang="13500000" scaled="0"/>
          </a:gradFill>
          <a:ln>
            <a:noFill/>
          </a:ln>
        </p:spPr>
        <p:style>
          <a:lnRef idx="2">
            <a:schemeClr val="accent1">
              <a:shade val="15000"/>
            </a:schemeClr>
          </a:lnRef>
          <a:fillRef idx="1">
            <a:schemeClr val="accent1"/>
          </a:fillRef>
          <a:effectRef idx="0">
            <a:schemeClr val="accent1"/>
          </a:effectRef>
          <a:fontRef idx="minor">
            <a:schemeClr val="lt1"/>
          </a:fontRef>
        </p:style>
        <p:txBody>
          <a:bodyPr lIns="288000" tIns="288000" rIns="288000" bIns="288000" rtlCol="0" anchor="ctr"/>
          <a:lstStyle/>
          <a:p>
            <a:pPr>
              <a:spcAft>
                <a:spcPts val="800"/>
              </a:spcAft>
            </a:pPr>
            <a:r>
              <a:rPr lang="sv-SE" b="1" dirty="0" err="1">
                <a:solidFill>
                  <a:schemeClr val="bg2"/>
                </a:solidFill>
              </a:rPr>
              <a:t>Lorem</a:t>
            </a:r>
            <a:r>
              <a:rPr lang="sv-SE" b="1" dirty="0">
                <a:solidFill>
                  <a:schemeClr val="bg2"/>
                </a:solidFill>
              </a:rPr>
              <a:t> </a:t>
            </a:r>
            <a:r>
              <a:rPr lang="sv-SE" b="1" dirty="0" err="1">
                <a:solidFill>
                  <a:schemeClr val="bg2"/>
                </a:solidFill>
              </a:rPr>
              <a:t>ipsum</a:t>
            </a:r>
            <a:r>
              <a:rPr lang="sv-SE" b="1" dirty="0">
                <a:solidFill>
                  <a:schemeClr val="bg2"/>
                </a:solidFill>
              </a:rPr>
              <a:t> </a:t>
            </a:r>
            <a:r>
              <a:rPr lang="sv-SE" b="1" dirty="0" err="1">
                <a:solidFill>
                  <a:schemeClr val="bg2"/>
                </a:solidFill>
              </a:rPr>
              <a:t>dolor</a:t>
            </a:r>
            <a:r>
              <a:rPr lang="sv-SE" b="1" dirty="0">
                <a:solidFill>
                  <a:schemeClr val="bg2"/>
                </a:solidFill>
              </a:rPr>
              <a:t> </a:t>
            </a:r>
            <a:r>
              <a:rPr lang="sv-SE" b="1" dirty="0" err="1">
                <a:solidFill>
                  <a:schemeClr val="bg2"/>
                </a:solidFill>
              </a:rPr>
              <a:t>sit</a:t>
            </a:r>
            <a:r>
              <a:rPr lang="sv-SE" b="1" dirty="0">
                <a:solidFill>
                  <a:schemeClr val="bg2"/>
                </a:solidFill>
              </a:rPr>
              <a:t> </a:t>
            </a:r>
            <a:r>
              <a:rPr lang="sv-SE" b="1" dirty="0" err="1">
                <a:solidFill>
                  <a:schemeClr val="bg2"/>
                </a:solidFill>
              </a:rPr>
              <a:t>amet</a:t>
            </a:r>
            <a:r>
              <a:rPr lang="sv-SE" b="1" dirty="0">
                <a:solidFill>
                  <a:schemeClr val="bg2"/>
                </a:solidFill>
              </a:rPr>
              <a:t>, </a:t>
            </a:r>
            <a:r>
              <a:rPr lang="sv-SE" b="1" dirty="0" err="1">
                <a:solidFill>
                  <a:schemeClr val="bg2"/>
                </a:solidFill>
              </a:rPr>
              <a:t>adipiscing</a:t>
            </a:r>
            <a:r>
              <a:rPr lang="sv-SE" b="1" dirty="0">
                <a:solidFill>
                  <a:schemeClr val="bg2"/>
                </a:solidFill>
              </a:rPr>
              <a:t> elit</a:t>
            </a:r>
          </a:p>
        </p:txBody>
      </p:sp>
      <p:sp>
        <p:nvSpPr>
          <p:cNvPr id="9" name="Rektangel med rundade hörn 8">
            <a:extLst>
              <a:ext uri="{FF2B5EF4-FFF2-40B4-BE49-F238E27FC236}">
                <a16:creationId xmlns:a16="http://schemas.microsoft.com/office/drawing/2014/main" id="{3E032B60-406C-A642-0F67-95A96DE4D6D2}"/>
              </a:ext>
            </a:extLst>
          </p:cNvPr>
          <p:cNvSpPr/>
          <p:nvPr/>
        </p:nvSpPr>
        <p:spPr>
          <a:xfrm>
            <a:off x="4195763" y="3959808"/>
            <a:ext cx="3892062" cy="2284894"/>
          </a:xfrm>
          <a:prstGeom prst="roundRect">
            <a:avLst/>
          </a:prstGeom>
          <a:gradFill>
            <a:gsLst>
              <a:gs pos="90000">
                <a:schemeClr val="accent1"/>
              </a:gs>
              <a:gs pos="0">
                <a:srgbClr val="528691"/>
              </a:gs>
            </a:gsLst>
            <a:lin ang="13500000" scaled="0"/>
          </a:gradFill>
          <a:ln>
            <a:noFill/>
          </a:ln>
        </p:spPr>
        <p:style>
          <a:lnRef idx="2">
            <a:schemeClr val="accent1">
              <a:shade val="15000"/>
            </a:schemeClr>
          </a:lnRef>
          <a:fillRef idx="1">
            <a:schemeClr val="accent1"/>
          </a:fillRef>
          <a:effectRef idx="0">
            <a:schemeClr val="accent1"/>
          </a:effectRef>
          <a:fontRef idx="minor">
            <a:schemeClr val="lt1"/>
          </a:fontRef>
        </p:style>
        <p:txBody>
          <a:bodyPr lIns="288000" tIns="288000" rIns="288000" bIns="288000" rtlCol="0" anchor="ctr"/>
          <a:lstStyle/>
          <a:p>
            <a:pPr>
              <a:spcAft>
                <a:spcPts val="800"/>
              </a:spcAft>
            </a:pPr>
            <a:r>
              <a:rPr lang="sv-SE" b="1" dirty="0" err="1">
                <a:solidFill>
                  <a:schemeClr val="bg2"/>
                </a:solidFill>
              </a:rPr>
              <a:t>Lorem</a:t>
            </a:r>
            <a:r>
              <a:rPr lang="sv-SE" b="1" dirty="0">
                <a:solidFill>
                  <a:schemeClr val="bg2"/>
                </a:solidFill>
              </a:rPr>
              <a:t> </a:t>
            </a:r>
            <a:r>
              <a:rPr lang="sv-SE" b="1" dirty="0" err="1">
                <a:solidFill>
                  <a:schemeClr val="bg2"/>
                </a:solidFill>
              </a:rPr>
              <a:t>ipsum</a:t>
            </a:r>
            <a:r>
              <a:rPr lang="sv-SE" b="1" dirty="0">
                <a:solidFill>
                  <a:schemeClr val="bg2"/>
                </a:solidFill>
              </a:rPr>
              <a:t> </a:t>
            </a:r>
            <a:r>
              <a:rPr lang="sv-SE" b="1" dirty="0" err="1">
                <a:solidFill>
                  <a:schemeClr val="bg2"/>
                </a:solidFill>
              </a:rPr>
              <a:t>dolor</a:t>
            </a:r>
            <a:r>
              <a:rPr lang="sv-SE" b="1" dirty="0">
                <a:solidFill>
                  <a:schemeClr val="bg2"/>
                </a:solidFill>
              </a:rPr>
              <a:t> </a:t>
            </a:r>
            <a:r>
              <a:rPr lang="sv-SE" b="1" dirty="0" err="1">
                <a:solidFill>
                  <a:schemeClr val="bg2"/>
                </a:solidFill>
              </a:rPr>
              <a:t>sit</a:t>
            </a:r>
            <a:r>
              <a:rPr lang="sv-SE" b="1" dirty="0">
                <a:solidFill>
                  <a:schemeClr val="bg2"/>
                </a:solidFill>
              </a:rPr>
              <a:t> </a:t>
            </a:r>
            <a:r>
              <a:rPr lang="sv-SE" b="1" dirty="0" err="1">
                <a:solidFill>
                  <a:schemeClr val="bg2"/>
                </a:solidFill>
              </a:rPr>
              <a:t>amet</a:t>
            </a:r>
            <a:r>
              <a:rPr lang="sv-SE" b="1" dirty="0">
                <a:solidFill>
                  <a:schemeClr val="bg2"/>
                </a:solidFill>
              </a:rPr>
              <a:t>, </a:t>
            </a:r>
            <a:r>
              <a:rPr lang="sv-SE" b="1" dirty="0" err="1">
                <a:solidFill>
                  <a:schemeClr val="bg2"/>
                </a:solidFill>
              </a:rPr>
              <a:t>adipiscing</a:t>
            </a:r>
            <a:r>
              <a:rPr lang="sv-SE" b="1" dirty="0">
                <a:solidFill>
                  <a:schemeClr val="bg2"/>
                </a:solidFill>
              </a:rPr>
              <a:t> elit</a:t>
            </a:r>
          </a:p>
          <a:p>
            <a:r>
              <a:rPr lang="sv-SE" dirty="0" err="1">
                <a:solidFill>
                  <a:schemeClr val="bg2"/>
                </a:solidFill>
              </a:rPr>
              <a:t>Lorem</a:t>
            </a:r>
            <a:r>
              <a:rPr lang="sv-SE" dirty="0">
                <a:solidFill>
                  <a:schemeClr val="bg2"/>
                </a:solidFill>
              </a:rPr>
              <a:t> </a:t>
            </a:r>
            <a:r>
              <a:rPr lang="sv-SE" dirty="0" err="1">
                <a:solidFill>
                  <a:schemeClr val="bg2"/>
                </a:solidFill>
              </a:rPr>
              <a:t>ipsum</a:t>
            </a:r>
            <a:r>
              <a:rPr lang="sv-SE" dirty="0">
                <a:solidFill>
                  <a:schemeClr val="bg2"/>
                </a:solidFill>
              </a:rPr>
              <a:t> </a:t>
            </a:r>
            <a:r>
              <a:rPr lang="sv-SE" dirty="0" err="1">
                <a:solidFill>
                  <a:schemeClr val="bg2"/>
                </a:solidFill>
              </a:rPr>
              <a:t>dolor</a:t>
            </a:r>
            <a:r>
              <a:rPr lang="sv-SE" dirty="0">
                <a:solidFill>
                  <a:schemeClr val="bg2"/>
                </a:solidFill>
              </a:rPr>
              <a:t> </a:t>
            </a:r>
            <a:r>
              <a:rPr lang="sv-SE" dirty="0" err="1">
                <a:solidFill>
                  <a:schemeClr val="bg2"/>
                </a:solidFill>
              </a:rPr>
              <a:t>sit</a:t>
            </a:r>
            <a:r>
              <a:rPr lang="sv-SE" dirty="0">
                <a:solidFill>
                  <a:schemeClr val="bg2"/>
                </a:solidFill>
              </a:rPr>
              <a:t> </a:t>
            </a:r>
            <a:r>
              <a:rPr lang="sv-SE" dirty="0" err="1">
                <a:solidFill>
                  <a:schemeClr val="bg2"/>
                </a:solidFill>
              </a:rPr>
              <a:t>amet</a:t>
            </a:r>
            <a:r>
              <a:rPr lang="sv-SE" dirty="0">
                <a:solidFill>
                  <a:schemeClr val="bg2"/>
                </a:solidFill>
              </a:rPr>
              <a:t>, </a:t>
            </a:r>
            <a:r>
              <a:rPr lang="sv-SE" dirty="0" err="1">
                <a:solidFill>
                  <a:schemeClr val="bg2"/>
                </a:solidFill>
              </a:rPr>
              <a:t>consectetuer</a:t>
            </a:r>
            <a:r>
              <a:rPr lang="sv-SE" dirty="0">
                <a:solidFill>
                  <a:schemeClr val="bg2"/>
                </a:solidFill>
              </a:rPr>
              <a:t> </a:t>
            </a:r>
            <a:r>
              <a:rPr lang="sv-SE" dirty="0" err="1">
                <a:solidFill>
                  <a:schemeClr val="bg2"/>
                </a:solidFill>
              </a:rPr>
              <a:t>adipiscing</a:t>
            </a:r>
            <a:r>
              <a:rPr lang="sv-SE" dirty="0">
                <a:solidFill>
                  <a:schemeClr val="bg2"/>
                </a:solidFill>
              </a:rPr>
              <a:t> elit. </a:t>
            </a:r>
            <a:r>
              <a:rPr lang="sv-SE" dirty="0" err="1">
                <a:solidFill>
                  <a:schemeClr val="bg2"/>
                </a:solidFill>
              </a:rPr>
              <a:t>Maecenas</a:t>
            </a:r>
            <a:r>
              <a:rPr lang="sv-SE" dirty="0">
                <a:solidFill>
                  <a:schemeClr val="bg2"/>
                </a:solidFill>
              </a:rPr>
              <a:t> porttitor </a:t>
            </a:r>
            <a:r>
              <a:rPr lang="sv-SE" dirty="0" err="1">
                <a:solidFill>
                  <a:schemeClr val="bg2"/>
                </a:solidFill>
              </a:rPr>
              <a:t>congue</a:t>
            </a:r>
            <a:r>
              <a:rPr lang="sv-SE" dirty="0">
                <a:solidFill>
                  <a:schemeClr val="bg2"/>
                </a:solidFill>
              </a:rPr>
              <a:t> massa. </a:t>
            </a:r>
          </a:p>
        </p:txBody>
      </p:sp>
      <p:sp>
        <p:nvSpPr>
          <p:cNvPr id="11" name="textruta 10">
            <a:extLst>
              <a:ext uri="{FF2B5EF4-FFF2-40B4-BE49-F238E27FC236}">
                <a16:creationId xmlns:a16="http://schemas.microsoft.com/office/drawing/2014/main" id="{1AB878E4-7D39-227D-ECA5-42A67A5387C5}"/>
              </a:ext>
            </a:extLst>
          </p:cNvPr>
          <p:cNvSpPr txBox="1"/>
          <p:nvPr/>
        </p:nvSpPr>
        <p:spPr>
          <a:xfrm>
            <a:off x="785425" y="1462145"/>
            <a:ext cx="7978433" cy="276999"/>
          </a:xfrm>
          <a:prstGeom prst="rect">
            <a:avLst/>
          </a:prstGeom>
          <a:noFill/>
        </p:spPr>
        <p:txBody>
          <a:bodyPr wrap="square" lIns="0" tIns="0" rIns="0" bIns="0" rtlCol="0">
            <a:spAutoFit/>
          </a:bodyPr>
          <a:lstStyle/>
          <a:p>
            <a:pPr algn="l"/>
            <a:r>
              <a:rPr lang="sv-SE" dirty="0">
                <a:solidFill>
                  <a:schemeClr val="accent2"/>
                </a:solidFill>
              </a:rPr>
              <a:t>Kom ihåg att radera denna bild när du är klar med din presentation</a:t>
            </a:r>
          </a:p>
        </p:txBody>
      </p:sp>
    </p:spTree>
    <p:extLst>
      <p:ext uri="{BB962C8B-B14F-4D97-AF65-F5344CB8AC3E}">
        <p14:creationId xmlns:p14="http://schemas.microsoft.com/office/powerpoint/2010/main" val="9009170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600271A0-0DB8-FBAA-A0A7-660418261A6D}"/>
              </a:ext>
            </a:extLst>
          </p:cNvPr>
          <p:cNvSpPr>
            <a:spLocks noGrp="1"/>
          </p:cNvSpPr>
          <p:nvPr>
            <p:ph type="ctrTitle"/>
          </p:nvPr>
        </p:nvSpPr>
        <p:spPr/>
        <p:txBody>
          <a:bodyPr/>
          <a:lstStyle/>
          <a:p>
            <a:r>
              <a:rPr lang="sv-SE" dirty="0"/>
              <a:t>Presentationer på Aleris</a:t>
            </a:r>
          </a:p>
        </p:txBody>
      </p:sp>
      <p:sp>
        <p:nvSpPr>
          <p:cNvPr id="3" name="Underrubrik 2">
            <a:extLst>
              <a:ext uri="{FF2B5EF4-FFF2-40B4-BE49-F238E27FC236}">
                <a16:creationId xmlns:a16="http://schemas.microsoft.com/office/drawing/2014/main" id="{17804060-26EB-822F-9FE8-B435F1531568}"/>
              </a:ext>
            </a:extLst>
          </p:cNvPr>
          <p:cNvSpPr>
            <a:spLocks noGrp="1"/>
          </p:cNvSpPr>
          <p:nvPr>
            <p:ph type="subTitle" idx="1"/>
          </p:nvPr>
        </p:nvSpPr>
        <p:spPr/>
        <p:txBody>
          <a:bodyPr/>
          <a:lstStyle/>
          <a:p>
            <a:r>
              <a:rPr lang="sv-SE" dirty="0"/>
              <a:t>Exempelpresentation för Aleris nya PowerPoint-mall</a:t>
            </a:r>
          </a:p>
        </p:txBody>
      </p:sp>
      <p:sp>
        <p:nvSpPr>
          <p:cNvPr id="4" name="Platshållare för bildnummer 3">
            <a:extLst>
              <a:ext uri="{FF2B5EF4-FFF2-40B4-BE49-F238E27FC236}">
                <a16:creationId xmlns:a16="http://schemas.microsoft.com/office/drawing/2014/main" id="{3389C8FE-0DE2-9262-42F0-475D0608BEA7}"/>
              </a:ext>
            </a:extLst>
          </p:cNvPr>
          <p:cNvSpPr>
            <a:spLocks noGrp="1"/>
          </p:cNvSpPr>
          <p:nvPr>
            <p:ph type="sldNum" sz="quarter" idx="12"/>
          </p:nvPr>
        </p:nvSpPr>
        <p:spPr/>
        <p:txBody>
          <a:bodyPr/>
          <a:lstStyle/>
          <a:p>
            <a:fld id="{324CE689-AC5E-477D-9F97-F6471193E79E}" type="slidenum">
              <a:rPr lang="sv-SE" smtClean="0"/>
              <a:pPr/>
              <a:t>6</a:t>
            </a:fld>
            <a:endParaRPr lang="sv-SE" dirty="0"/>
          </a:p>
        </p:txBody>
      </p:sp>
      <p:pic>
        <p:nvPicPr>
          <p:cNvPr id="7" name="Platshållare för bild 6">
            <a:extLst>
              <a:ext uri="{FF2B5EF4-FFF2-40B4-BE49-F238E27FC236}">
                <a16:creationId xmlns:a16="http://schemas.microsoft.com/office/drawing/2014/main" id="{4A123068-6766-8AB5-D9B9-FDAA167B832D}"/>
              </a:ext>
            </a:extLst>
          </p:cNvPr>
          <p:cNvPicPr>
            <a:picLocks noGrp="1" noChangeAspect="1"/>
          </p:cNvPicPr>
          <p:nvPr>
            <p:ph type="pic" sz="quarter" idx="13"/>
          </p:nvPr>
        </p:nvPicPr>
        <p:blipFill>
          <a:blip r:embed="rId2">
            <a:extLst>
              <a:ext uri="{28A0092B-C50C-407E-A947-70E740481C1C}">
                <a14:useLocalDpi xmlns:a14="http://schemas.microsoft.com/office/drawing/2010/main" val="0"/>
              </a:ext>
            </a:extLst>
          </a:blip>
          <a:srcRect l="31096" r="4498"/>
          <a:stretch>
            <a:fillRect/>
          </a:stretch>
        </p:blipFill>
        <p:spPr>
          <a:xfrm>
            <a:off x="802299" y="1147763"/>
            <a:ext cx="4428599" cy="4588666"/>
          </a:xfrm>
          <a:custGeom>
            <a:avLst/>
            <a:gdLst>
              <a:gd name="csX0" fmla="*/ 2214298 w 4428599"/>
              <a:gd name="csY0" fmla="*/ 1035448 h 4588666"/>
              <a:gd name="csX1" fmla="*/ 2089551 w 4428599"/>
              <a:gd name="csY1" fmla="*/ 1063782 h 4588666"/>
              <a:gd name="csX2" fmla="*/ 1989400 w 4428599"/>
              <a:gd name="csY2" fmla="*/ 1143204 h 4588666"/>
              <a:gd name="csX3" fmla="*/ 1988013 w 4428599"/>
              <a:gd name="csY3" fmla="*/ 1144892 h 4588666"/>
              <a:gd name="csX4" fmla="*/ 1949596 w 4428599"/>
              <a:gd name="csY4" fmla="*/ 1209441 h 4588666"/>
              <a:gd name="csX5" fmla="*/ 1049978 w 4428599"/>
              <a:gd name="csY5" fmla="*/ 3311096 h 4588666"/>
              <a:gd name="csX6" fmla="*/ 1049866 w 4428599"/>
              <a:gd name="csY6" fmla="*/ 3445341 h 4588666"/>
              <a:gd name="csX7" fmla="*/ 1143608 w 4428599"/>
              <a:gd name="csY7" fmla="*/ 3541668 h 4588666"/>
              <a:gd name="csX8" fmla="*/ 1212717 w 4428599"/>
              <a:gd name="csY8" fmla="*/ 3555860 h 4588666"/>
              <a:gd name="csX9" fmla="*/ 1422602 w 4428599"/>
              <a:gd name="csY9" fmla="*/ 3428925 h 4588666"/>
              <a:gd name="csX10" fmla="*/ 1706299 w 4428599"/>
              <a:gd name="csY10" fmla="*/ 3041129 h 4588666"/>
              <a:gd name="csX11" fmla="*/ 2214298 w 4428599"/>
              <a:gd name="csY11" fmla="*/ 2752506 h 4588666"/>
              <a:gd name="csX12" fmla="*/ 2722288 w 4428599"/>
              <a:gd name="csY12" fmla="*/ 3041129 h 4588666"/>
              <a:gd name="csX13" fmla="*/ 3005986 w 4428599"/>
              <a:gd name="csY13" fmla="*/ 3428925 h 4588666"/>
              <a:gd name="csX14" fmla="*/ 3215872 w 4428599"/>
              <a:gd name="csY14" fmla="*/ 3555860 h 4588666"/>
              <a:gd name="csX15" fmla="*/ 3284987 w 4428599"/>
              <a:gd name="csY15" fmla="*/ 3541668 h 4588666"/>
              <a:gd name="csX16" fmla="*/ 3378717 w 4428599"/>
              <a:gd name="csY16" fmla="*/ 3445341 h 4588666"/>
              <a:gd name="csX17" fmla="*/ 3378610 w 4428599"/>
              <a:gd name="csY17" fmla="*/ 3311096 h 4588666"/>
              <a:gd name="csX18" fmla="*/ 2478983 w 4428599"/>
              <a:gd name="csY18" fmla="*/ 1209441 h 4588666"/>
              <a:gd name="csX19" fmla="*/ 2440584 w 4428599"/>
              <a:gd name="csY19" fmla="*/ 1144892 h 4588666"/>
              <a:gd name="csX20" fmla="*/ 2439196 w 4428599"/>
              <a:gd name="csY20" fmla="*/ 1143204 h 4588666"/>
              <a:gd name="csX21" fmla="*/ 2339046 w 4428599"/>
              <a:gd name="csY21" fmla="*/ 1063782 h 4588666"/>
              <a:gd name="csX22" fmla="*/ 2214298 w 4428599"/>
              <a:gd name="csY22" fmla="*/ 1035448 h 4588666"/>
              <a:gd name="csX23" fmla="*/ 2214298 w 4428599"/>
              <a:gd name="csY23" fmla="*/ 836992 h 4588666"/>
              <a:gd name="csX24" fmla="*/ 2424790 w 4428599"/>
              <a:gd name="csY24" fmla="*/ 884711 h 4588666"/>
              <a:gd name="csX25" fmla="*/ 2593948 w 4428599"/>
              <a:gd name="csY25" fmla="*/ 1018493 h 4588666"/>
              <a:gd name="csX26" fmla="*/ 2661017 w 4428599"/>
              <a:gd name="csY26" fmla="*/ 1129388 h 4588666"/>
              <a:gd name="csX27" fmla="*/ 2661622 w 4428599"/>
              <a:gd name="csY27" fmla="*/ 1130748 h 4588666"/>
              <a:gd name="csX28" fmla="*/ 3563526 w 4428599"/>
              <a:gd name="csY28" fmla="*/ 3237926 h 4588666"/>
              <a:gd name="csX29" fmla="*/ 3589351 w 4428599"/>
              <a:gd name="csY29" fmla="*/ 3417667 h 4588666"/>
              <a:gd name="csX30" fmla="*/ 3527475 w 4428599"/>
              <a:gd name="csY30" fmla="*/ 3588426 h 4588666"/>
              <a:gd name="csX31" fmla="*/ 3392429 w 4428599"/>
              <a:gd name="csY31" fmla="*/ 3710168 h 4588666"/>
              <a:gd name="csX32" fmla="*/ 3215890 w 4428599"/>
              <a:gd name="csY32" fmla="*/ 3754311 h 4588666"/>
              <a:gd name="csX33" fmla="*/ 2847018 w 4428599"/>
              <a:gd name="csY33" fmla="*/ 3548230 h 4588666"/>
              <a:gd name="csX34" fmla="*/ 2555229 w 4428599"/>
              <a:gd name="csY34" fmla="*/ 3155793 h 4588666"/>
              <a:gd name="csX35" fmla="*/ 2214298 w 4428599"/>
              <a:gd name="csY35" fmla="*/ 2975376 h 4588666"/>
              <a:gd name="csX36" fmla="*/ 1873368 w 4428599"/>
              <a:gd name="csY36" fmla="*/ 3155793 h 4588666"/>
              <a:gd name="csX37" fmla="*/ 1581568 w 4428599"/>
              <a:gd name="csY37" fmla="*/ 3548230 h 4588666"/>
              <a:gd name="csX38" fmla="*/ 1212706 w 4428599"/>
              <a:gd name="csY38" fmla="*/ 3754311 h 4588666"/>
              <a:gd name="csX39" fmla="*/ 1036155 w 4428599"/>
              <a:gd name="csY39" fmla="*/ 3710168 h 4588666"/>
              <a:gd name="csX40" fmla="*/ 901104 w 4428599"/>
              <a:gd name="csY40" fmla="*/ 3588426 h 4588666"/>
              <a:gd name="csX41" fmla="*/ 839235 w 4428599"/>
              <a:gd name="csY41" fmla="*/ 3417667 h 4588666"/>
              <a:gd name="csX42" fmla="*/ 865058 w 4428599"/>
              <a:gd name="csY42" fmla="*/ 3237926 h 4588666"/>
              <a:gd name="csX43" fmla="*/ 1766976 w 4428599"/>
              <a:gd name="csY43" fmla="*/ 1130748 h 4588666"/>
              <a:gd name="csX44" fmla="*/ 1767576 w 4428599"/>
              <a:gd name="csY44" fmla="*/ 1129388 h 4588666"/>
              <a:gd name="csX45" fmla="*/ 1834648 w 4428599"/>
              <a:gd name="csY45" fmla="*/ 1018493 h 4588666"/>
              <a:gd name="csX46" fmla="*/ 2003807 w 4428599"/>
              <a:gd name="csY46" fmla="*/ 884711 h 4588666"/>
              <a:gd name="csX47" fmla="*/ 2214298 w 4428599"/>
              <a:gd name="csY47" fmla="*/ 836992 h 4588666"/>
              <a:gd name="csX48" fmla="*/ 2214299 w 4428599"/>
              <a:gd name="csY48" fmla="*/ 617801 h 4588666"/>
              <a:gd name="csX49" fmla="*/ 1827695 w 4428599"/>
              <a:gd name="csY49" fmla="*/ 732756 h 4588666"/>
              <a:gd name="csX50" fmla="*/ 1567274 w 4428599"/>
              <a:gd name="csY50" fmla="*/ 1040099 h 4588666"/>
              <a:gd name="csX51" fmla="*/ 1564997 w 4428599"/>
              <a:gd name="csY51" fmla="*/ 1045305 h 4588666"/>
              <a:gd name="csX52" fmla="*/ 660925 w 4428599"/>
              <a:gd name="csY52" fmla="*/ 3157784 h 4588666"/>
              <a:gd name="csX53" fmla="*/ 980017 w 4428599"/>
              <a:gd name="csY53" fmla="*/ 3926101 h 4588666"/>
              <a:gd name="csX54" fmla="*/ 1213352 w 4428599"/>
              <a:gd name="csY54" fmla="*/ 3973731 h 4588666"/>
              <a:gd name="csX55" fmla="*/ 1796872 w 4428599"/>
              <a:gd name="csY55" fmla="*/ 3643187 h 4588666"/>
              <a:gd name="csX56" fmla="*/ 1822359 w 4428599"/>
              <a:gd name="csY56" fmla="*/ 3603401 h 4588666"/>
              <a:gd name="csX57" fmla="*/ 2214299 w 4428599"/>
              <a:gd name="csY57" fmla="*/ 3328508 h 4588666"/>
              <a:gd name="csX58" fmla="*/ 2606238 w 4428599"/>
              <a:gd name="csY58" fmla="*/ 3603401 h 4588666"/>
              <a:gd name="csX59" fmla="*/ 2631707 w 4428599"/>
              <a:gd name="csY59" fmla="*/ 3643187 h 4588666"/>
              <a:gd name="csX60" fmla="*/ 3215250 w 4428599"/>
              <a:gd name="csY60" fmla="*/ 3973731 h 4588666"/>
              <a:gd name="csX61" fmla="*/ 3448561 w 4428599"/>
              <a:gd name="csY61" fmla="*/ 3926101 h 4588666"/>
              <a:gd name="csX62" fmla="*/ 3767669 w 4428599"/>
              <a:gd name="csY62" fmla="*/ 3157784 h 4588666"/>
              <a:gd name="csX63" fmla="*/ 2863595 w 4428599"/>
              <a:gd name="csY63" fmla="*/ 1045305 h 4588666"/>
              <a:gd name="csX64" fmla="*/ 2861318 w 4428599"/>
              <a:gd name="csY64" fmla="*/ 1040099 h 4588666"/>
              <a:gd name="csX65" fmla="*/ 2600903 w 4428599"/>
              <a:gd name="csY65" fmla="*/ 732756 h 4588666"/>
              <a:gd name="csX66" fmla="*/ 2214299 w 4428599"/>
              <a:gd name="csY66" fmla="*/ 617801 h 4588666"/>
              <a:gd name="csX67" fmla="*/ 2214299 w 4428599"/>
              <a:gd name="csY67" fmla="*/ 419366 h 4588666"/>
              <a:gd name="csX68" fmla="*/ 2709501 w 4428599"/>
              <a:gd name="csY68" fmla="*/ 566511 h 4588666"/>
              <a:gd name="csX69" fmla="*/ 3043318 w 4428599"/>
              <a:gd name="csY69" fmla="*/ 959987 h 4588666"/>
              <a:gd name="csX70" fmla="*/ 3046199 w 4428599"/>
              <a:gd name="csY70" fmla="*/ 966575 h 4588666"/>
              <a:gd name="csX71" fmla="*/ 3953047 w 4428599"/>
              <a:gd name="csY71" fmla="*/ 3085859 h 4588666"/>
              <a:gd name="csX72" fmla="*/ 3526604 w 4428599"/>
              <a:gd name="csY72" fmla="*/ 4108652 h 4588666"/>
              <a:gd name="csX73" fmla="*/ 3215250 w 4428599"/>
              <a:gd name="csY73" fmla="*/ 4172199 h 4588666"/>
              <a:gd name="csX74" fmla="*/ 2459703 w 4428599"/>
              <a:gd name="csY74" fmla="*/ 3759718 h 4588666"/>
              <a:gd name="csX75" fmla="*/ 2458405 w 4428599"/>
              <a:gd name="csY75" fmla="*/ 3757886 h 4588666"/>
              <a:gd name="csX76" fmla="*/ 2428170 w 4428599"/>
              <a:gd name="csY76" fmla="*/ 3715218 h 4588666"/>
              <a:gd name="csX77" fmla="*/ 2214299 w 4428599"/>
              <a:gd name="csY77" fmla="*/ 3566460 h 4588666"/>
              <a:gd name="csX78" fmla="*/ 2000428 w 4428599"/>
              <a:gd name="csY78" fmla="*/ 3715218 h 4588666"/>
              <a:gd name="csX79" fmla="*/ 1970175 w 4428599"/>
              <a:gd name="csY79" fmla="*/ 3757886 h 4588666"/>
              <a:gd name="csX80" fmla="*/ 1968858 w 4428599"/>
              <a:gd name="csY80" fmla="*/ 3759718 h 4588666"/>
              <a:gd name="csX81" fmla="*/ 1213352 w 4428599"/>
              <a:gd name="csY81" fmla="*/ 4172199 h 4588666"/>
              <a:gd name="csX82" fmla="*/ 901994 w 4428599"/>
              <a:gd name="csY82" fmla="*/ 4108652 h 4588666"/>
              <a:gd name="csX83" fmla="*/ 475523 w 4428599"/>
              <a:gd name="csY83" fmla="*/ 3085859 h 4588666"/>
              <a:gd name="csX84" fmla="*/ 1382391 w 4428599"/>
              <a:gd name="csY84" fmla="*/ 966575 h 4588666"/>
              <a:gd name="csX85" fmla="*/ 1385273 w 4428599"/>
              <a:gd name="csY85" fmla="*/ 959987 h 4588666"/>
              <a:gd name="csX86" fmla="*/ 1719080 w 4428599"/>
              <a:gd name="csY86" fmla="*/ 566511 h 4588666"/>
              <a:gd name="csX87" fmla="*/ 2214299 w 4428599"/>
              <a:gd name="csY87" fmla="*/ 419366 h 4588666"/>
              <a:gd name="csX88" fmla="*/ 2214298 w 4428599"/>
              <a:gd name="csY88" fmla="*/ 198435 h 4588666"/>
              <a:gd name="csX89" fmla="*/ 1599563 w 4428599"/>
              <a:gd name="csY89" fmla="*/ 380813 h 4588666"/>
              <a:gd name="csX90" fmla="*/ 1184619 w 4428599"/>
              <a:gd name="csY90" fmla="*/ 868670 h 4588666"/>
              <a:gd name="csX91" fmla="*/ 270655 w 4428599"/>
              <a:gd name="csY91" fmla="*/ 3004563 h 4588666"/>
              <a:gd name="csX92" fmla="*/ 815795 w 4428599"/>
              <a:gd name="csY92" fmla="*/ 4309113 h 4588666"/>
              <a:gd name="csX93" fmla="*/ 1301707 w 4428599"/>
              <a:gd name="csY93" fmla="*/ 4386356 h 4588666"/>
              <a:gd name="csX94" fmla="*/ 1766743 w 4428599"/>
              <a:gd name="csY94" fmla="*/ 4225966 h 4588666"/>
              <a:gd name="csX95" fmla="*/ 1850975 w 4428599"/>
              <a:gd name="csY95" fmla="*/ 4169870 h 4588666"/>
              <a:gd name="csX96" fmla="*/ 2214298 w 4428599"/>
              <a:gd name="csY96" fmla="*/ 3979352 h 4588666"/>
              <a:gd name="csX97" fmla="*/ 2577621 w 4428599"/>
              <a:gd name="csY97" fmla="*/ 4169870 h 4588666"/>
              <a:gd name="csX98" fmla="*/ 2661853 w 4428599"/>
              <a:gd name="csY98" fmla="*/ 4225966 h 4588666"/>
              <a:gd name="csX99" fmla="*/ 3126891 w 4428599"/>
              <a:gd name="csY99" fmla="*/ 4386356 h 4588666"/>
              <a:gd name="csX100" fmla="*/ 3612810 w 4428599"/>
              <a:gd name="csY100" fmla="*/ 4309113 h 4588666"/>
              <a:gd name="csX101" fmla="*/ 4157936 w 4428599"/>
              <a:gd name="csY101" fmla="*/ 3004563 h 4588666"/>
              <a:gd name="csX102" fmla="*/ 3243973 w 4428599"/>
              <a:gd name="csY102" fmla="*/ 868670 h 4588666"/>
              <a:gd name="csX103" fmla="*/ 2829037 w 4428599"/>
              <a:gd name="csY103" fmla="*/ 380813 h 4588666"/>
              <a:gd name="csX104" fmla="*/ 2214298 w 4428599"/>
              <a:gd name="csY104" fmla="*/ 198435 h 4588666"/>
              <a:gd name="csX105" fmla="*/ 2214298 w 4428599"/>
              <a:gd name="csY105" fmla="*/ 0 h 4588666"/>
              <a:gd name="csX106" fmla="*/ 2937671 w 4428599"/>
              <a:gd name="csY106" fmla="*/ 214579 h 4588666"/>
              <a:gd name="csX107" fmla="*/ 3425991 w 4428599"/>
              <a:gd name="csY107" fmla="*/ 788594 h 4588666"/>
              <a:gd name="csX108" fmla="*/ 4343244 w 4428599"/>
              <a:gd name="csY108" fmla="*/ 2932371 h 4588666"/>
              <a:gd name="csX109" fmla="*/ 3690817 w 4428599"/>
              <a:gd name="csY109" fmla="*/ 4491682 h 4588666"/>
              <a:gd name="csX110" fmla="*/ 3215250 w 4428599"/>
              <a:gd name="csY110" fmla="*/ 4588666 h 4588666"/>
              <a:gd name="csX111" fmla="*/ 2543562 w 4428599"/>
              <a:gd name="csY111" fmla="*/ 4392243 h 4588666"/>
              <a:gd name="csX112" fmla="*/ 2456519 w 4428599"/>
              <a:gd name="csY112" fmla="*/ 4335240 h 4588666"/>
              <a:gd name="csX113" fmla="*/ 2214298 w 4428599"/>
              <a:gd name="csY113" fmla="*/ 4224686 h 4588666"/>
              <a:gd name="csX114" fmla="*/ 1972095 w 4428599"/>
              <a:gd name="csY114" fmla="*/ 4335240 h 4588666"/>
              <a:gd name="csX115" fmla="*/ 1885035 w 4428599"/>
              <a:gd name="csY115" fmla="*/ 4392243 h 4588666"/>
              <a:gd name="csX116" fmla="*/ 1213359 w 4428599"/>
              <a:gd name="csY116" fmla="*/ 4588666 h 4588666"/>
              <a:gd name="csX117" fmla="*/ 737777 w 4428599"/>
              <a:gd name="csY117" fmla="*/ 4491682 h 4588666"/>
              <a:gd name="csX118" fmla="*/ 85354 w 4428599"/>
              <a:gd name="csY118" fmla="*/ 2932371 h 4588666"/>
              <a:gd name="csX119" fmla="*/ 1002602 w 4428599"/>
              <a:gd name="csY119" fmla="*/ 788594 h 4588666"/>
              <a:gd name="csX120" fmla="*/ 1490929 w 4428599"/>
              <a:gd name="csY120" fmla="*/ 214579 h 4588666"/>
              <a:gd name="csX121" fmla="*/ 2214298 w 4428599"/>
              <a:gd name="csY121" fmla="*/ 0 h 458866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 ang="0">
                <a:pos x="csX52" y="csY52"/>
              </a:cxn>
              <a:cxn ang="0">
                <a:pos x="csX53" y="csY53"/>
              </a:cxn>
              <a:cxn ang="0">
                <a:pos x="csX54" y="csY54"/>
              </a:cxn>
              <a:cxn ang="0">
                <a:pos x="csX55" y="csY55"/>
              </a:cxn>
              <a:cxn ang="0">
                <a:pos x="csX56" y="csY56"/>
              </a:cxn>
              <a:cxn ang="0">
                <a:pos x="csX57" y="csY57"/>
              </a:cxn>
              <a:cxn ang="0">
                <a:pos x="csX58" y="csY58"/>
              </a:cxn>
              <a:cxn ang="0">
                <a:pos x="csX59" y="csY59"/>
              </a:cxn>
              <a:cxn ang="0">
                <a:pos x="csX60" y="csY60"/>
              </a:cxn>
              <a:cxn ang="0">
                <a:pos x="csX61" y="csY61"/>
              </a:cxn>
              <a:cxn ang="0">
                <a:pos x="csX62" y="csY62"/>
              </a:cxn>
              <a:cxn ang="0">
                <a:pos x="csX63" y="csY63"/>
              </a:cxn>
              <a:cxn ang="0">
                <a:pos x="csX64" y="csY64"/>
              </a:cxn>
              <a:cxn ang="0">
                <a:pos x="csX65" y="csY65"/>
              </a:cxn>
              <a:cxn ang="0">
                <a:pos x="csX66" y="csY66"/>
              </a:cxn>
              <a:cxn ang="0">
                <a:pos x="csX67" y="csY67"/>
              </a:cxn>
              <a:cxn ang="0">
                <a:pos x="csX68" y="csY68"/>
              </a:cxn>
              <a:cxn ang="0">
                <a:pos x="csX69" y="csY69"/>
              </a:cxn>
              <a:cxn ang="0">
                <a:pos x="csX70" y="csY70"/>
              </a:cxn>
              <a:cxn ang="0">
                <a:pos x="csX71" y="csY71"/>
              </a:cxn>
              <a:cxn ang="0">
                <a:pos x="csX72" y="csY72"/>
              </a:cxn>
              <a:cxn ang="0">
                <a:pos x="csX73" y="csY73"/>
              </a:cxn>
              <a:cxn ang="0">
                <a:pos x="csX74" y="csY74"/>
              </a:cxn>
              <a:cxn ang="0">
                <a:pos x="csX75" y="csY75"/>
              </a:cxn>
              <a:cxn ang="0">
                <a:pos x="csX76" y="csY76"/>
              </a:cxn>
              <a:cxn ang="0">
                <a:pos x="csX77" y="csY77"/>
              </a:cxn>
              <a:cxn ang="0">
                <a:pos x="csX78" y="csY78"/>
              </a:cxn>
              <a:cxn ang="0">
                <a:pos x="csX79" y="csY79"/>
              </a:cxn>
              <a:cxn ang="0">
                <a:pos x="csX80" y="csY80"/>
              </a:cxn>
              <a:cxn ang="0">
                <a:pos x="csX81" y="csY81"/>
              </a:cxn>
              <a:cxn ang="0">
                <a:pos x="csX82" y="csY82"/>
              </a:cxn>
              <a:cxn ang="0">
                <a:pos x="csX83" y="csY83"/>
              </a:cxn>
              <a:cxn ang="0">
                <a:pos x="csX84" y="csY84"/>
              </a:cxn>
              <a:cxn ang="0">
                <a:pos x="csX85" y="csY85"/>
              </a:cxn>
              <a:cxn ang="0">
                <a:pos x="csX86" y="csY86"/>
              </a:cxn>
              <a:cxn ang="0">
                <a:pos x="csX87" y="csY87"/>
              </a:cxn>
              <a:cxn ang="0">
                <a:pos x="csX88" y="csY88"/>
              </a:cxn>
              <a:cxn ang="0">
                <a:pos x="csX89" y="csY89"/>
              </a:cxn>
              <a:cxn ang="0">
                <a:pos x="csX90" y="csY90"/>
              </a:cxn>
              <a:cxn ang="0">
                <a:pos x="csX91" y="csY91"/>
              </a:cxn>
              <a:cxn ang="0">
                <a:pos x="csX92" y="csY92"/>
              </a:cxn>
              <a:cxn ang="0">
                <a:pos x="csX93" y="csY93"/>
              </a:cxn>
              <a:cxn ang="0">
                <a:pos x="csX94" y="csY94"/>
              </a:cxn>
              <a:cxn ang="0">
                <a:pos x="csX95" y="csY95"/>
              </a:cxn>
              <a:cxn ang="0">
                <a:pos x="csX96" y="csY96"/>
              </a:cxn>
              <a:cxn ang="0">
                <a:pos x="csX97" y="csY97"/>
              </a:cxn>
              <a:cxn ang="0">
                <a:pos x="csX98" y="csY98"/>
              </a:cxn>
              <a:cxn ang="0">
                <a:pos x="csX99" y="csY99"/>
              </a:cxn>
              <a:cxn ang="0">
                <a:pos x="csX100" y="csY100"/>
              </a:cxn>
              <a:cxn ang="0">
                <a:pos x="csX101" y="csY101"/>
              </a:cxn>
              <a:cxn ang="0">
                <a:pos x="csX102" y="csY102"/>
              </a:cxn>
              <a:cxn ang="0">
                <a:pos x="csX103" y="csY103"/>
              </a:cxn>
              <a:cxn ang="0">
                <a:pos x="csX104" y="csY104"/>
              </a:cxn>
              <a:cxn ang="0">
                <a:pos x="csX105" y="csY105"/>
              </a:cxn>
              <a:cxn ang="0">
                <a:pos x="csX106" y="csY106"/>
              </a:cxn>
              <a:cxn ang="0">
                <a:pos x="csX107" y="csY107"/>
              </a:cxn>
              <a:cxn ang="0">
                <a:pos x="csX108" y="csY108"/>
              </a:cxn>
              <a:cxn ang="0">
                <a:pos x="csX109" y="csY109"/>
              </a:cxn>
              <a:cxn ang="0">
                <a:pos x="csX110" y="csY110"/>
              </a:cxn>
              <a:cxn ang="0">
                <a:pos x="csX111" y="csY111"/>
              </a:cxn>
              <a:cxn ang="0">
                <a:pos x="csX112" y="csY112"/>
              </a:cxn>
              <a:cxn ang="0">
                <a:pos x="csX113" y="csY113"/>
              </a:cxn>
              <a:cxn ang="0">
                <a:pos x="csX114" y="csY114"/>
              </a:cxn>
              <a:cxn ang="0">
                <a:pos x="csX115" y="csY115"/>
              </a:cxn>
              <a:cxn ang="0">
                <a:pos x="csX116" y="csY116"/>
              </a:cxn>
              <a:cxn ang="0">
                <a:pos x="csX117" y="csY117"/>
              </a:cxn>
              <a:cxn ang="0">
                <a:pos x="csX118" y="csY118"/>
              </a:cxn>
              <a:cxn ang="0">
                <a:pos x="csX119" y="csY119"/>
              </a:cxn>
              <a:cxn ang="0">
                <a:pos x="csX120" y="csY120"/>
              </a:cxn>
              <a:cxn ang="0">
                <a:pos x="csX121" y="csY121"/>
              </a:cxn>
            </a:cxnLst>
            <a:rect l="l" t="t" r="r" b="b"/>
            <a:pathLst>
              <a:path w="4428599" h="4588666">
                <a:moveTo>
                  <a:pt x="2214298" y="1035448"/>
                </a:moveTo>
                <a:cubicBezTo>
                  <a:pt x="2171115" y="1035448"/>
                  <a:pt x="2128483" y="1045131"/>
                  <a:pt x="2089551" y="1063782"/>
                </a:cubicBezTo>
                <a:cubicBezTo>
                  <a:pt x="2050618" y="1082434"/>
                  <a:pt x="2016399" y="1109577"/>
                  <a:pt x="1989400" y="1143204"/>
                </a:cubicBezTo>
                <a:lnTo>
                  <a:pt x="1988013" y="1144892"/>
                </a:lnTo>
                <a:cubicBezTo>
                  <a:pt x="1972433" y="1164635"/>
                  <a:pt x="1959521" y="1186337"/>
                  <a:pt x="1949596" y="1209441"/>
                </a:cubicBezTo>
                <a:cubicBezTo>
                  <a:pt x="1929001" y="1257570"/>
                  <a:pt x="1073423" y="3255658"/>
                  <a:pt x="1049978" y="3311096"/>
                </a:cubicBezTo>
                <a:cubicBezTo>
                  <a:pt x="1032422" y="3354119"/>
                  <a:pt x="1032381" y="3402282"/>
                  <a:pt x="1049866" y="3445341"/>
                </a:cubicBezTo>
                <a:cubicBezTo>
                  <a:pt x="1067351" y="3488400"/>
                  <a:pt x="1100983" y="3522957"/>
                  <a:pt x="1143608" y="3541668"/>
                </a:cubicBezTo>
                <a:cubicBezTo>
                  <a:pt x="1165443" y="3551023"/>
                  <a:pt x="1188956" y="3555843"/>
                  <a:pt x="1212717" y="3555860"/>
                </a:cubicBezTo>
                <a:cubicBezTo>
                  <a:pt x="1286383" y="3555860"/>
                  <a:pt x="1360926" y="3510774"/>
                  <a:pt x="1422602" y="3428925"/>
                </a:cubicBezTo>
                <a:cubicBezTo>
                  <a:pt x="1430085" y="3418734"/>
                  <a:pt x="1598458" y="3196504"/>
                  <a:pt x="1706299" y="3041129"/>
                </a:cubicBezTo>
                <a:cubicBezTo>
                  <a:pt x="1726873" y="3011481"/>
                  <a:pt x="1896649" y="2752506"/>
                  <a:pt x="2214298" y="2752506"/>
                </a:cubicBezTo>
                <a:cubicBezTo>
                  <a:pt x="2531930" y="2752506"/>
                  <a:pt x="2701711" y="3011481"/>
                  <a:pt x="2722288" y="3041129"/>
                </a:cubicBezTo>
                <a:cubicBezTo>
                  <a:pt x="2830140" y="3196504"/>
                  <a:pt x="2998516" y="3418734"/>
                  <a:pt x="3005986" y="3428925"/>
                </a:cubicBezTo>
                <a:cubicBezTo>
                  <a:pt x="3067666" y="3510774"/>
                  <a:pt x="3142205" y="3555860"/>
                  <a:pt x="3215872" y="3555860"/>
                </a:cubicBezTo>
                <a:cubicBezTo>
                  <a:pt x="3239634" y="3555843"/>
                  <a:pt x="3263146" y="3551023"/>
                  <a:pt x="3284987" y="3541668"/>
                </a:cubicBezTo>
                <a:cubicBezTo>
                  <a:pt x="3327601" y="3522957"/>
                  <a:pt x="3361234" y="3488400"/>
                  <a:pt x="3378717" y="3445341"/>
                </a:cubicBezTo>
                <a:cubicBezTo>
                  <a:pt x="3396200" y="3402282"/>
                  <a:pt x="3396164" y="3354119"/>
                  <a:pt x="3378610" y="3311096"/>
                </a:cubicBezTo>
                <a:cubicBezTo>
                  <a:pt x="3355169" y="3255658"/>
                  <a:pt x="2499596" y="1257570"/>
                  <a:pt x="2478983" y="1209441"/>
                </a:cubicBezTo>
                <a:cubicBezTo>
                  <a:pt x="2469076" y="1186339"/>
                  <a:pt x="2456164" y="1164637"/>
                  <a:pt x="2440584" y="1144892"/>
                </a:cubicBezTo>
                <a:lnTo>
                  <a:pt x="2439196" y="1143204"/>
                </a:lnTo>
                <a:cubicBezTo>
                  <a:pt x="2412198" y="1109577"/>
                  <a:pt x="2377979" y="1082434"/>
                  <a:pt x="2339046" y="1063782"/>
                </a:cubicBezTo>
                <a:cubicBezTo>
                  <a:pt x="2300113" y="1045131"/>
                  <a:pt x="2257482" y="1035448"/>
                  <a:pt x="2214298" y="1035448"/>
                </a:cubicBezTo>
                <a:close/>
                <a:moveTo>
                  <a:pt x="2214298" y="836992"/>
                </a:moveTo>
                <a:cubicBezTo>
                  <a:pt x="2287166" y="836992"/>
                  <a:pt x="2359090" y="853300"/>
                  <a:pt x="2424790" y="884711"/>
                </a:cubicBezTo>
                <a:cubicBezTo>
                  <a:pt x="2490490" y="916122"/>
                  <a:pt x="2548310" y="961839"/>
                  <a:pt x="2593948" y="1018493"/>
                </a:cubicBezTo>
                <a:cubicBezTo>
                  <a:pt x="2621124" y="1052334"/>
                  <a:pt x="2643676" y="1089623"/>
                  <a:pt x="2661017" y="1129388"/>
                </a:cubicBezTo>
                <a:lnTo>
                  <a:pt x="2661622" y="1130748"/>
                </a:lnTo>
                <a:cubicBezTo>
                  <a:pt x="3071312" y="2087523"/>
                  <a:pt x="3560360" y="3229763"/>
                  <a:pt x="3563526" y="3237926"/>
                </a:cubicBezTo>
                <a:cubicBezTo>
                  <a:pt x="3586772" y="3294822"/>
                  <a:pt x="3595629" y="3356538"/>
                  <a:pt x="3589351" y="3417667"/>
                </a:cubicBezTo>
                <a:cubicBezTo>
                  <a:pt x="3583073" y="3478778"/>
                  <a:pt x="3561819" y="3537417"/>
                  <a:pt x="3527475" y="3588426"/>
                </a:cubicBezTo>
                <a:cubicBezTo>
                  <a:pt x="3493149" y="3639434"/>
                  <a:pt x="3446764" y="3681231"/>
                  <a:pt x="3392429" y="3710168"/>
                </a:cubicBezTo>
                <a:cubicBezTo>
                  <a:pt x="3338095" y="3739087"/>
                  <a:pt x="3277482" y="3754240"/>
                  <a:pt x="3215890" y="3754311"/>
                </a:cubicBezTo>
                <a:cubicBezTo>
                  <a:pt x="3078177" y="3754311"/>
                  <a:pt x="2947151" y="3681106"/>
                  <a:pt x="2847018" y="3548230"/>
                </a:cubicBezTo>
                <a:cubicBezTo>
                  <a:pt x="2841292" y="3540654"/>
                  <a:pt x="2629466" y="3254076"/>
                  <a:pt x="2555229" y="3155793"/>
                </a:cubicBezTo>
                <a:cubicBezTo>
                  <a:pt x="2497657" y="3079599"/>
                  <a:pt x="2419988" y="2975376"/>
                  <a:pt x="2214298" y="2975376"/>
                </a:cubicBezTo>
                <a:cubicBezTo>
                  <a:pt x="2008591" y="2975376"/>
                  <a:pt x="1930939" y="3079599"/>
                  <a:pt x="1873368" y="3155793"/>
                </a:cubicBezTo>
                <a:cubicBezTo>
                  <a:pt x="1799113" y="3254076"/>
                  <a:pt x="1587286" y="3540654"/>
                  <a:pt x="1581568" y="3548230"/>
                </a:cubicBezTo>
                <a:cubicBezTo>
                  <a:pt x="1481439" y="3681106"/>
                  <a:pt x="1350423" y="3754311"/>
                  <a:pt x="1212706" y="3754311"/>
                </a:cubicBezTo>
                <a:cubicBezTo>
                  <a:pt x="1151119" y="3754240"/>
                  <a:pt x="1090491" y="3739087"/>
                  <a:pt x="1036155" y="3710168"/>
                </a:cubicBezTo>
                <a:cubicBezTo>
                  <a:pt x="981820" y="3681248"/>
                  <a:pt x="935442" y="3639434"/>
                  <a:pt x="901104" y="3588426"/>
                </a:cubicBezTo>
                <a:cubicBezTo>
                  <a:pt x="866767" y="3537434"/>
                  <a:pt x="845521" y="3478778"/>
                  <a:pt x="839235" y="3417667"/>
                </a:cubicBezTo>
                <a:cubicBezTo>
                  <a:pt x="832948" y="3356538"/>
                  <a:pt x="841816" y="3294822"/>
                  <a:pt x="865058" y="3237926"/>
                </a:cubicBezTo>
                <a:cubicBezTo>
                  <a:pt x="868243" y="3229763"/>
                  <a:pt x="1357285" y="2087523"/>
                  <a:pt x="1766976" y="1130748"/>
                </a:cubicBezTo>
                <a:lnTo>
                  <a:pt x="1767576" y="1129388"/>
                </a:lnTo>
                <a:cubicBezTo>
                  <a:pt x="1784920" y="1089623"/>
                  <a:pt x="1807472" y="1052334"/>
                  <a:pt x="1834648" y="1018493"/>
                </a:cubicBezTo>
                <a:cubicBezTo>
                  <a:pt x="1880286" y="961839"/>
                  <a:pt x="1938089" y="916122"/>
                  <a:pt x="2003807" y="884711"/>
                </a:cubicBezTo>
                <a:cubicBezTo>
                  <a:pt x="2069506" y="853300"/>
                  <a:pt x="2141431" y="836992"/>
                  <a:pt x="2214298" y="836992"/>
                </a:cubicBezTo>
                <a:close/>
                <a:moveTo>
                  <a:pt x="2214299" y="617801"/>
                </a:moveTo>
                <a:cubicBezTo>
                  <a:pt x="2076977" y="617801"/>
                  <a:pt x="1942625" y="657749"/>
                  <a:pt x="1827695" y="732756"/>
                </a:cubicBezTo>
                <a:cubicBezTo>
                  <a:pt x="1712781" y="807761"/>
                  <a:pt x="1622279" y="914567"/>
                  <a:pt x="1567274" y="1040099"/>
                </a:cubicBezTo>
                <a:lnTo>
                  <a:pt x="1564997" y="1045305"/>
                </a:lnTo>
                <a:cubicBezTo>
                  <a:pt x="731987" y="2990725"/>
                  <a:pt x="664827" y="3148020"/>
                  <a:pt x="660925" y="3157784"/>
                </a:cubicBezTo>
                <a:cubicBezTo>
                  <a:pt x="541817" y="3461935"/>
                  <a:pt x="682028" y="3799290"/>
                  <a:pt x="980017" y="3926101"/>
                </a:cubicBezTo>
                <a:cubicBezTo>
                  <a:pt x="1053759" y="3957582"/>
                  <a:pt x="1133143" y="3973784"/>
                  <a:pt x="1213352" y="3973731"/>
                </a:cubicBezTo>
                <a:cubicBezTo>
                  <a:pt x="1429294" y="3973731"/>
                  <a:pt x="1641921" y="3853269"/>
                  <a:pt x="1796872" y="3643187"/>
                </a:cubicBezTo>
                <a:cubicBezTo>
                  <a:pt x="1804520" y="3632231"/>
                  <a:pt x="1813182" y="3617558"/>
                  <a:pt x="1822359" y="3603401"/>
                </a:cubicBezTo>
                <a:cubicBezTo>
                  <a:pt x="1888664" y="3500938"/>
                  <a:pt x="2000712" y="3328508"/>
                  <a:pt x="2214299" y="3328508"/>
                </a:cubicBezTo>
                <a:cubicBezTo>
                  <a:pt x="2427867" y="3328508"/>
                  <a:pt x="2539934" y="3500938"/>
                  <a:pt x="2606238" y="3603401"/>
                </a:cubicBezTo>
                <a:cubicBezTo>
                  <a:pt x="2615398" y="3617558"/>
                  <a:pt x="2624077" y="3632231"/>
                  <a:pt x="2631707" y="3643187"/>
                </a:cubicBezTo>
                <a:cubicBezTo>
                  <a:pt x="2786655" y="3853269"/>
                  <a:pt x="2999281" y="3973731"/>
                  <a:pt x="3215250" y="3973731"/>
                </a:cubicBezTo>
                <a:cubicBezTo>
                  <a:pt x="3295445" y="3973784"/>
                  <a:pt x="3374822" y="3957582"/>
                  <a:pt x="3448561" y="3926101"/>
                </a:cubicBezTo>
                <a:cubicBezTo>
                  <a:pt x="3746557" y="3799290"/>
                  <a:pt x="3886761" y="3461935"/>
                  <a:pt x="3767669" y="3157784"/>
                </a:cubicBezTo>
                <a:cubicBezTo>
                  <a:pt x="3763756" y="3148020"/>
                  <a:pt x="3696598" y="2990725"/>
                  <a:pt x="2863595" y="1045305"/>
                </a:cubicBezTo>
                <a:lnTo>
                  <a:pt x="2861318" y="1040099"/>
                </a:lnTo>
                <a:cubicBezTo>
                  <a:pt x="2806308" y="914567"/>
                  <a:pt x="2715815" y="807761"/>
                  <a:pt x="2600903" y="732756"/>
                </a:cubicBezTo>
                <a:cubicBezTo>
                  <a:pt x="2485972" y="657749"/>
                  <a:pt x="2351621" y="617801"/>
                  <a:pt x="2214299" y="617801"/>
                </a:cubicBezTo>
                <a:close/>
                <a:moveTo>
                  <a:pt x="2214299" y="419366"/>
                </a:moveTo>
                <a:cubicBezTo>
                  <a:pt x="2390180" y="419366"/>
                  <a:pt x="2562273" y="470499"/>
                  <a:pt x="2709501" y="566511"/>
                </a:cubicBezTo>
                <a:cubicBezTo>
                  <a:pt x="2856730" y="662524"/>
                  <a:pt x="2972727" y="799256"/>
                  <a:pt x="3043318" y="959987"/>
                </a:cubicBezTo>
                <a:lnTo>
                  <a:pt x="3046199" y="966575"/>
                </a:lnTo>
                <a:cubicBezTo>
                  <a:pt x="3946947" y="3070208"/>
                  <a:pt x="3949152" y="3075811"/>
                  <a:pt x="3953047" y="3085859"/>
                </a:cubicBezTo>
                <a:cubicBezTo>
                  <a:pt x="4111428" y="3490231"/>
                  <a:pt x="3924110" y="3939494"/>
                  <a:pt x="3526604" y="4108652"/>
                </a:cubicBezTo>
                <a:cubicBezTo>
                  <a:pt x="3428196" y="4150661"/>
                  <a:pt x="3322266" y="4172271"/>
                  <a:pt x="3215250" y="4172199"/>
                </a:cubicBezTo>
                <a:cubicBezTo>
                  <a:pt x="2934968" y="4172199"/>
                  <a:pt x="2652623" y="4021841"/>
                  <a:pt x="2459703" y="3759718"/>
                </a:cubicBezTo>
                <a:lnTo>
                  <a:pt x="2458405" y="3757886"/>
                </a:lnTo>
                <a:cubicBezTo>
                  <a:pt x="2448481" y="3743728"/>
                  <a:pt x="2438592" y="3731368"/>
                  <a:pt x="2428170" y="3715218"/>
                </a:cubicBezTo>
                <a:cubicBezTo>
                  <a:pt x="2360976" y="3611439"/>
                  <a:pt x="2311799" y="3566460"/>
                  <a:pt x="2214299" y="3566460"/>
                </a:cubicBezTo>
                <a:cubicBezTo>
                  <a:pt x="2116798" y="3566460"/>
                  <a:pt x="2067586" y="3611439"/>
                  <a:pt x="2000428" y="3715218"/>
                </a:cubicBezTo>
                <a:cubicBezTo>
                  <a:pt x="1989988" y="3731368"/>
                  <a:pt x="1980117" y="3743728"/>
                  <a:pt x="1970175" y="3757886"/>
                </a:cubicBezTo>
                <a:lnTo>
                  <a:pt x="1968858" y="3759718"/>
                </a:lnTo>
                <a:cubicBezTo>
                  <a:pt x="1775971" y="4021841"/>
                  <a:pt x="1493629" y="4172199"/>
                  <a:pt x="1213352" y="4172199"/>
                </a:cubicBezTo>
                <a:cubicBezTo>
                  <a:pt x="1106323" y="4172271"/>
                  <a:pt x="1000394" y="4150661"/>
                  <a:pt x="901994" y="4108652"/>
                </a:cubicBezTo>
                <a:cubicBezTo>
                  <a:pt x="504485" y="3939494"/>
                  <a:pt x="317166" y="3490231"/>
                  <a:pt x="475523" y="3085859"/>
                </a:cubicBezTo>
                <a:cubicBezTo>
                  <a:pt x="479447" y="3075811"/>
                  <a:pt x="481627" y="3070208"/>
                  <a:pt x="1382391" y="966575"/>
                </a:cubicBezTo>
                <a:lnTo>
                  <a:pt x="1385273" y="959987"/>
                </a:lnTo>
                <a:cubicBezTo>
                  <a:pt x="1455851" y="799256"/>
                  <a:pt x="1571848" y="662524"/>
                  <a:pt x="1719080" y="566511"/>
                </a:cubicBezTo>
                <a:cubicBezTo>
                  <a:pt x="1866307" y="470499"/>
                  <a:pt x="2038400" y="419366"/>
                  <a:pt x="2214299" y="419366"/>
                </a:cubicBezTo>
                <a:close/>
                <a:moveTo>
                  <a:pt x="2214298" y="198435"/>
                </a:moveTo>
                <a:cubicBezTo>
                  <a:pt x="1995981" y="198435"/>
                  <a:pt x="1782394" y="261803"/>
                  <a:pt x="1599563" y="380813"/>
                </a:cubicBezTo>
                <a:cubicBezTo>
                  <a:pt x="1416729" y="499821"/>
                  <a:pt x="1272555" y="669330"/>
                  <a:pt x="1184619" y="868670"/>
                </a:cubicBezTo>
                <a:cubicBezTo>
                  <a:pt x="1184619" y="868670"/>
                  <a:pt x="276451" y="2989747"/>
                  <a:pt x="270655" y="3004563"/>
                </a:cubicBezTo>
                <a:cubicBezTo>
                  <a:pt x="68769" y="3520112"/>
                  <a:pt x="308227" y="4093126"/>
                  <a:pt x="815795" y="4309113"/>
                </a:cubicBezTo>
                <a:cubicBezTo>
                  <a:pt x="968936" y="4374333"/>
                  <a:pt x="1135834" y="4400851"/>
                  <a:pt x="1301707" y="4386356"/>
                </a:cubicBezTo>
                <a:cubicBezTo>
                  <a:pt x="1467578" y="4371861"/>
                  <a:pt x="1627306" y="4316761"/>
                  <a:pt x="1766743" y="4225966"/>
                </a:cubicBezTo>
                <a:cubicBezTo>
                  <a:pt x="1796303" y="4206757"/>
                  <a:pt x="1824101" y="4188012"/>
                  <a:pt x="1850975" y="4169870"/>
                </a:cubicBezTo>
                <a:cubicBezTo>
                  <a:pt x="1982713" y="4081014"/>
                  <a:pt x="2087790" y="3979352"/>
                  <a:pt x="2214298" y="3979352"/>
                </a:cubicBezTo>
                <a:cubicBezTo>
                  <a:pt x="2340807" y="3979352"/>
                  <a:pt x="2445883" y="4081014"/>
                  <a:pt x="2577621" y="4169870"/>
                </a:cubicBezTo>
                <a:cubicBezTo>
                  <a:pt x="2604495" y="4188012"/>
                  <a:pt x="2632294" y="4206757"/>
                  <a:pt x="2661853" y="4225966"/>
                </a:cubicBezTo>
                <a:cubicBezTo>
                  <a:pt x="2801292" y="4316761"/>
                  <a:pt x="2961023" y="4371861"/>
                  <a:pt x="3126891" y="4386356"/>
                </a:cubicBezTo>
                <a:cubicBezTo>
                  <a:pt x="3292759" y="4400851"/>
                  <a:pt x="3459658" y="4374333"/>
                  <a:pt x="3612810" y="4309113"/>
                </a:cubicBezTo>
                <a:cubicBezTo>
                  <a:pt x="4120373" y="4093126"/>
                  <a:pt x="4359837" y="3520112"/>
                  <a:pt x="4157936" y="3004563"/>
                </a:cubicBezTo>
                <a:cubicBezTo>
                  <a:pt x="4152138" y="2989747"/>
                  <a:pt x="3243973" y="868670"/>
                  <a:pt x="3243973" y="868670"/>
                </a:cubicBezTo>
                <a:cubicBezTo>
                  <a:pt x="3156042" y="669330"/>
                  <a:pt x="3011872" y="499821"/>
                  <a:pt x="2829037" y="380813"/>
                </a:cubicBezTo>
                <a:cubicBezTo>
                  <a:pt x="2646202" y="261803"/>
                  <a:pt x="2432598" y="198435"/>
                  <a:pt x="2214298" y="198435"/>
                </a:cubicBezTo>
                <a:close/>
                <a:moveTo>
                  <a:pt x="2214298" y="0"/>
                </a:moveTo>
                <a:cubicBezTo>
                  <a:pt x="2471192" y="0"/>
                  <a:pt x="2722520" y="74556"/>
                  <a:pt x="2937671" y="214579"/>
                </a:cubicBezTo>
                <a:cubicBezTo>
                  <a:pt x="3152823" y="354603"/>
                  <a:pt x="3322497" y="554046"/>
                  <a:pt x="3425991" y="788594"/>
                </a:cubicBezTo>
                <a:cubicBezTo>
                  <a:pt x="3425991" y="788594"/>
                  <a:pt x="4336307" y="2914621"/>
                  <a:pt x="4343244" y="2932371"/>
                </a:cubicBezTo>
                <a:cubicBezTo>
                  <a:pt x="4584487" y="3548408"/>
                  <a:pt x="4297926" y="4233329"/>
                  <a:pt x="3690817" y="4491682"/>
                </a:cubicBezTo>
                <a:cubicBezTo>
                  <a:pt x="3540512" y="4555799"/>
                  <a:pt x="3378717" y="4588808"/>
                  <a:pt x="3215250" y="4588666"/>
                </a:cubicBezTo>
                <a:cubicBezTo>
                  <a:pt x="2977102" y="4588791"/>
                  <a:pt x="2743951" y="4520619"/>
                  <a:pt x="2543562" y="4392243"/>
                </a:cubicBezTo>
                <a:cubicBezTo>
                  <a:pt x="2512597" y="4372110"/>
                  <a:pt x="2484087" y="4353844"/>
                  <a:pt x="2456519" y="4335240"/>
                </a:cubicBezTo>
                <a:cubicBezTo>
                  <a:pt x="2352990" y="4265397"/>
                  <a:pt x="2279856" y="4224686"/>
                  <a:pt x="2214298" y="4224686"/>
                </a:cubicBezTo>
                <a:cubicBezTo>
                  <a:pt x="2148741" y="4224686"/>
                  <a:pt x="2075607" y="4265397"/>
                  <a:pt x="1972095" y="4335240"/>
                </a:cubicBezTo>
                <a:cubicBezTo>
                  <a:pt x="1944509" y="4353844"/>
                  <a:pt x="1915999" y="4372110"/>
                  <a:pt x="1885035" y="4392243"/>
                </a:cubicBezTo>
                <a:cubicBezTo>
                  <a:pt x="1684649" y="4520619"/>
                  <a:pt x="1451496" y="4588791"/>
                  <a:pt x="1213359" y="4588666"/>
                </a:cubicBezTo>
                <a:cubicBezTo>
                  <a:pt x="1049883" y="4588808"/>
                  <a:pt x="888083" y="4555799"/>
                  <a:pt x="737777" y="4491682"/>
                </a:cubicBezTo>
                <a:cubicBezTo>
                  <a:pt x="130679" y="4233329"/>
                  <a:pt x="-155887" y="3548408"/>
                  <a:pt x="85354" y="2932371"/>
                </a:cubicBezTo>
                <a:cubicBezTo>
                  <a:pt x="92297" y="2914621"/>
                  <a:pt x="1002602" y="788594"/>
                  <a:pt x="1002602" y="788594"/>
                </a:cubicBezTo>
                <a:cubicBezTo>
                  <a:pt x="1106109" y="554046"/>
                  <a:pt x="1275779" y="354603"/>
                  <a:pt x="1490929" y="214579"/>
                </a:cubicBezTo>
                <a:cubicBezTo>
                  <a:pt x="1706079" y="74556"/>
                  <a:pt x="1957422" y="0"/>
                  <a:pt x="2214298" y="0"/>
                </a:cubicBezTo>
                <a:close/>
              </a:path>
            </a:pathLst>
          </a:custGeom>
          <a:solidFill>
            <a:srgbClr val="004851"/>
          </a:solidFill>
        </p:spPr>
      </p:pic>
    </p:spTree>
    <p:extLst>
      <p:ext uri="{BB962C8B-B14F-4D97-AF65-F5344CB8AC3E}">
        <p14:creationId xmlns:p14="http://schemas.microsoft.com/office/powerpoint/2010/main" val="320389202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6763" y="908050"/>
            <a:ext cx="10658475" cy="611342"/>
          </a:xfrm>
        </p:spPr>
        <p:txBody>
          <a:bodyPr/>
          <a:lstStyle/>
          <a:p>
            <a:r>
              <a:rPr lang="sv-SE" dirty="0"/>
              <a:t>Agenda</a:t>
            </a:r>
          </a:p>
        </p:txBody>
      </p:sp>
      <p:sp>
        <p:nvSpPr>
          <p:cNvPr id="5" name="Platshållare för bildnummer 4">
            <a:extLst>
              <a:ext uri="{FF2B5EF4-FFF2-40B4-BE49-F238E27FC236}">
                <a16:creationId xmlns:a16="http://schemas.microsoft.com/office/drawing/2014/main" id="{FBD5B877-5F45-1302-1279-8DBF56A1AA63}"/>
              </a:ext>
            </a:extLst>
          </p:cNvPr>
          <p:cNvSpPr>
            <a:spLocks noGrp="1"/>
          </p:cNvSpPr>
          <p:nvPr>
            <p:ph type="sldNum" sz="quarter" idx="12"/>
          </p:nvPr>
        </p:nvSpPr>
        <p:spPr>
          <a:xfrm>
            <a:off x="306519" y="6399185"/>
            <a:ext cx="368730" cy="231828"/>
          </a:xfrm>
        </p:spPr>
        <p:txBody>
          <a:bodyPr/>
          <a:lstStyle/>
          <a:p>
            <a:fld id="{324CE689-AC5E-477D-9F97-F6471193E79E}" type="slidenum">
              <a:rPr lang="sv-SE" smtClean="0"/>
              <a:pPr/>
              <a:t>7</a:t>
            </a:fld>
            <a:endParaRPr lang="sv-SE" dirty="0"/>
          </a:p>
        </p:txBody>
      </p:sp>
      <p:sp>
        <p:nvSpPr>
          <p:cNvPr id="4" name="Platshållare för datum 3">
            <a:extLst>
              <a:ext uri="{FF2B5EF4-FFF2-40B4-BE49-F238E27FC236}">
                <a16:creationId xmlns:a16="http://schemas.microsoft.com/office/drawing/2014/main" id="{2A0B8E32-0E24-B197-C03A-0EA51CE01EC8}"/>
              </a:ext>
            </a:extLst>
          </p:cNvPr>
          <p:cNvSpPr>
            <a:spLocks noGrp="1"/>
          </p:cNvSpPr>
          <p:nvPr>
            <p:ph type="dt" sz="half" idx="10"/>
          </p:nvPr>
        </p:nvSpPr>
        <p:spPr>
          <a:xfrm>
            <a:off x="766763" y="6399185"/>
            <a:ext cx="2814637" cy="231828"/>
          </a:xfrm>
        </p:spPr>
        <p:txBody>
          <a:bodyPr/>
          <a:lstStyle/>
          <a:p>
            <a:fld id="{88568D62-5F09-C14A-AE81-ECB3DBEBDB47}" type="datetime1">
              <a:rPr lang="sv-SE" smtClean="0"/>
              <a:pPr/>
              <a:t>2026-09-07</a:t>
            </a:fld>
            <a:endParaRPr lang="sv-SE" dirty="0"/>
          </a:p>
        </p:txBody>
      </p:sp>
      <p:sp>
        <p:nvSpPr>
          <p:cNvPr id="3" name="Text Placeholder 2"/>
          <p:cNvSpPr>
            <a:spLocks noGrp="1"/>
          </p:cNvSpPr>
          <p:nvPr>
            <p:ph type="body" sz="quarter" idx="13"/>
          </p:nvPr>
        </p:nvSpPr>
        <p:spPr>
          <a:xfrm>
            <a:off x="766763" y="1732332"/>
            <a:ext cx="10658475" cy="4252544"/>
          </a:xfrm>
        </p:spPr>
        <p:txBody>
          <a:bodyPr/>
          <a:lstStyle/>
          <a:p>
            <a:r>
              <a:rPr lang="sv-SE" dirty="0"/>
              <a:t>Varför </a:t>
            </a:r>
            <a:r>
              <a:rPr lang="sv-SE" dirty="0" err="1"/>
              <a:t>slidedesign</a:t>
            </a:r>
            <a:r>
              <a:rPr lang="sv-SE" dirty="0"/>
              <a:t> spelar roll</a:t>
            </a:r>
          </a:p>
          <a:p>
            <a:r>
              <a:rPr lang="sv-SE" dirty="0"/>
              <a:t>En idé per </a:t>
            </a:r>
            <a:r>
              <a:rPr lang="sv-SE" dirty="0" err="1"/>
              <a:t>slide</a:t>
            </a:r>
            <a:endParaRPr lang="sv-SE" dirty="0"/>
          </a:p>
          <a:p>
            <a:r>
              <a:rPr lang="sv-SE" dirty="0"/>
              <a:t>Tre principer från forskningen</a:t>
            </a:r>
          </a:p>
          <a:p>
            <a:r>
              <a:rPr lang="sv-SE" dirty="0"/>
              <a:t>Skriv mindre, säg mer</a:t>
            </a:r>
          </a:p>
          <a:p>
            <a:r>
              <a:rPr lang="sv-SE" dirty="0"/>
              <a:t>Diagram som bär sitt budskap</a:t>
            </a:r>
          </a:p>
          <a:p>
            <a:r>
              <a:rPr lang="sv-SE" dirty="0"/>
              <a:t>Bilder, typografi och hierarki</a:t>
            </a:r>
          </a:p>
          <a:p>
            <a:r>
              <a:rPr lang="sv-SE" dirty="0"/>
              <a:t>Checklista innan du presenterar</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v-SE" dirty="0"/>
              <a:t>Publiken kan läsa din </a:t>
            </a:r>
            <a:r>
              <a:rPr lang="sv-SE" dirty="0" err="1"/>
              <a:t>slide</a:t>
            </a:r>
            <a:r>
              <a:rPr lang="sv-SE" dirty="0"/>
              <a:t> eller lyssna på dig.</a:t>
            </a:r>
            <a:r>
              <a:rPr lang="sv-SE" dirty="0">
                <a:solidFill>
                  <a:schemeClr val="accent2"/>
                </a:solidFill>
              </a:rPr>
              <a:t> Inte båda samtidigt.</a:t>
            </a:r>
          </a:p>
        </p:txBody>
      </p:sp>
      <p:sp>
        <p:nvSpPr>
          <p:cNvPr id="3" name="Platshållare för datum 2">
            <a:extLst>
              <a:ext uri="{FF2B5EF4-FFF2-40B4-BE49-F238E27FC236}">
                <a16:creationId xmlns:a16="http://schemas.microsoft.com/office/drawing/2014/main" id="{38557C4D-6C9A-03AA-8D86-2DC7A05D4AEF}"/>
              </a:ext>
            </a:extLst>
          </p:cNvPr>
          <p:cNvSpPr>
            <a:spLocks noGrp="1"/>
          </p:cNvSpPr>
          <p:nvPr>
            <p:ph type="dt" sz="half" idx="10"/>
          </p:nvPr>
        </p:nvSpPr>
        <p:spPr/>
        <p:txBody>
          <a:bodyPr/>
          <a:lstStyle/>
          <a:p>
            <a:fld id="{D8B3FF22-8BF0-E04C-8B68-90660F00FF78}" type="datetime1">
              <a:rPr lang="sv-SE" smtClean="0"/>
              <a:t>2026-09-07</a:t>
            </a:fld>
            <a:endParaRPr lang="sv-SE" dirty="0"/>
          </a:p>
        </p:txBody>
      </p:sp>
      <p:sp>
        <p:nvSpPr>
          <p:cNvPr id="4" name="Platshållare för bildnummer 3">
            <a:extLst>
              <a:ext uri="{FF2B5EF4-FFF2-40B4-BE49-F238E27FC236}">
                <a16:creationId xmlns:a16="http://schemas.microsoft.com/office/drawing/2014/main" id="{3EC24E7C-0F89-F6D6-7307-41A79D3B5333}"/>
              </a:ext>
            </a:extLst>
          </p:cNvPr>
          <p:cNvSpPr>
            <a:spLocks noGrp="1"/>
          </p:cNvSpPr>
          <p:nvPr>
            <p:ph type="sldNum" sz="quarter" idx="12"/>
          </p:nvPr>
        </p:nvSpPr>
        <p:spPr/>
        <p:txBody>
          <a:bodyPr/>
          <a:lstStyle/>
          <a:p>
            <a:fld id="{324CE689-AC5E-477D-9F97-F6471193E79E}" type="slidenum">
              <a:rPr lang="sv-SE" smtClean="0"/>
              <a:pPr/>
              <a:t>8</a:t>
            </a:fld>
            <a:endParaRPr lang="sv-SE"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C9003D09-A7FD-75D1-996A-572AAAD49E80}"/>
              </a:ext>
            </a:extLst>
          </p:cNvPr>
          <p:cNvSpPr>
            <a:spLocks noGrp="1"/>
          </p:cNvSpPr>
          <p:nvPr>
            <p:ph type="title"/>
          </p:nvPr>
        </p:nvSpPr>
        <p:spPr>
          <a:xfrm>
            <a:off x="766764" y="908050"/>
            <a:ext cx="5149850" cy="611342"/>
          </a:xfrm>
        </p:spPr>
        <p:txBody>
          <a:bodyPr/>
          <a:lstStyle/>
          <a:p>
            <a:r>
              <a:rPr lang="sv-SE" dirty="0"/>
              <a:t>En idé per </a:t>
            </a:r>
            <a:r>
              <a:rPr lang="sv-SE" dirty="0" err="1"/>
              <a:t>slide</a:t>
            </a:r>
            <a:endParaRPr lang="sv-SE" dirty="0"/>
          </a:p>
        </p:txBody>
      </p:sp>
      <p:sp>
        <p:nvSpPr>
          <p:cNvPr id="3" name="Platshållare för innehåll 2">
            <a:extLst>
              <a:ext uri="{FF2B5EF4-FFF2-40B4-BE49-F238E27FC236}">
                <a16:creationId xmlns:a16="http://schemas.microsoft.com/office/drawing/2014/main" id="{0B3ED058-5142-7F6D-B2E6-F91DDF15DCD9}"/>
              </a:ext>
            </a:extLst>
          </p:cNvPr>
          <p:cNvSpPr>
            <a:spLocks noGrp="1"/>
          </p:cNvSpPr>
          <p:nvPr>
            <p:ph idx="1"/>
          </p:nvPr>
        </p:nvSpPr>
        <p:spPr>
          <a:xfrm>
            <a:off x="766763" y="1736725"/>
            <a:ext cx="5149850" cy="4248150"/>
          </a:xfrm>
        </p:spPr>
        <p:txBody>
          <a:bodyPr/>
          <a:lstStyle/>
          <a:p>
            <a:r>
              <a:rPr lang="sv-SE" dirty="0"/>
              <a:t>Bilden är ett visuellt stöd — inte ett dokument</a:t>
            </a:r>
          </a:p>
          <a:p>
            <a:r>
              <a:rPr lang="sv-SE" dirty="0"/>
              <a:t>Rubriken ska kunna bära budskapet ensam</a:t>
            </a:r>
          </a:p>
          <a:p>
            <a:r>
              <a:rPr lang="sv-SE" dirty="0"/>
              <a:t>Max fyra punkter, hellre färre</a:t>
            </a:r>
          </a:p>
          <a:p>
            <a:r>
              <a:rPr lang="sv-SE" dirty="0"/>
              <a:t>Behöver publiken detaljerna? Skicka ett underlag i stället.</a:t>
            </a:r>
          </a:p>
          <a:p>
            <a:endParaRPr lang="sv-SE" dirty="0"/>
          </a:p>
          <a:p>
            <a:endParaRPr lang="sv-SE" dirty="0"/>
          </a:p>
          <a:p>
            <a:endParaRPr lang="sv-SE" dirty="0"/>
          </a:p>
        </p:txBody>
      </p:sp>
      <p:sp>
        <p:nvSpPr>
          <p:cNvPr id="5" name="Platshållare för bildnummer 4">
            <a:extLst>
              <a:ext uri="{FF2B5EF4-FFF2-40B4-BE49-F238E27FC236}">
                <a16:creationId xmlns:a16="http://schemas.microsoft.com/office/drawing/2014/main" id="{8653FA31-8BEF-8738-C7E9-745433C087AD}"/>
              </a:ext>
            </a:extLst>
          </p:cNvPr>
          <p:cNvSpPr>
            <a:spLocks noGrp="1"/>
          </p:cNvSpPr>
          <p:nvPr>
            <p:ph type="sldNum" sz="quarter" idx="12"/>
          </p:nvPr>
        </p:nvSpPr>
        <p:spPr>
          <a:xfrm>
            <a:off x="306519" y="6399185"/>
            <a:ext cx="368730" cy="231828"/>
          </a:xfrm>
        </p:spPr>
        <p:txBody>
          <a:bodyPr/>
          <a:lstStyle/>
          <a:p>
            <a:fld id="{324CE689-AC5E-477D-9F97-F6471193E79E}" type="slidenum">
              <a:rPr lang="sv-SE" smtClean="0"/>
              <a:pPr/>
              <a:t>9</a:t>
            </a:fld>
            <a:endParaRPr lang="sv-SE" dirty="0"/>
          </a:p>
        </p:txBody>
      </p:sp>
      <p:sp>
        <p:nvSpPr>
          <p:cNvPr id="6" name="Rektangel med rundade hörn 6">
            <a:extLst>
              <a:ext uri="{FF2B5EF4-FFF2-40B4-BE49-F238E27FC236}">
                <a16:creationId xmlns:a16="http://schemas.microsoft.com/office/drawing/2014/main" id="{243B65B9-2D95-D19C-897F-542A659B9954}"/>
              </a:ext>
            </a:extLst>
          </p:cNvPr>
          <p:cNvSpPr/>
          <p:nvPr/>
        </p:nvSpPr>
        <p:spPr>
          <a:xfrm>
            <a:off x="6877878" y="1736725"/>
            <a:ext cx="4547359" cy="2795517"/>
          </a:xfrm>
          <a:prstGeom prst="roundRect">
            <a:avLst/>
          </a:prstGeom>
          <a:gradFill>
            <a:gsLst>
              <a:gs pos="90000">
                <a:schemeClr val="accent1"/>
              </a:gs>
              <a:gs pos="0">
                <a:srgbClr val="528691"/>
              </a:gs>
            </a:gsLst>
            <a:lin ang="13500000" scaled="0"/>
          </a:gradFill>
          <a:ln>
            <a:noFill/>
          </a:ln>
        </p:spPr>
        <p:style>
          <a:lnRef idx="2">
            <a:schemeClr val="accent1">
              <a:shade val="15000"/>
            </a:schemeClr>
          </a:lnRef>
          <a:fillRef idx="1">
            <a:schemeClr val="accent1"/>
          </a:fillRef>
          <a:effectRef idx="0">
            <a:schemeClr val="accent1"/>
          </a:effectRef>
          <a:fontRef idx="minor">
            <a:schemeClr val="lt1"/>
          </a:fontRef>
        </p:style>
        <p:txBody>
          <a:bodyPr lIns="288000" tIns="288000" rIns="288000" bIns="288000" rtlCol="0" anchor="ctr"/>
          <a:lstStyle/>
          <a:p>
            <a:pPr>
              <a:spcAft>
                <a:spcPts val="800"/>
              </a:spcAft>
            </a:pPr>
            <a:r>
              <a:rPr lang="sv-SE" b="1" dirty="0">
                <a:solidFill>
                  <a:schemeClr val="bg2"/>
                </a:solidFill>
              </a:rPr>
              <a:t>Tips</a:t>
            </a:r>
          </a:p>
          <a:p>
            <a:pPr>
              <a:spcAft>
                <a:spcPts val="800"/>
              </a:spcAft>
            </a:pPr>
            <a:r>
              <a:rPr lang="sv-SE" dirty="0"/>
              <a:t>Skriv rubriken som ett påstående, inte som en etikett.</a:t>
            </a:r>
          </a:p>
          <a:p>
            <a:pPr>
              <a:spcAft>
                <a:spcPts val="800"/>
              </a:spcAft>
            </a:pPr>
            <a:r>
              <a:rPr lang="sv-SE" i="1" dirty="0"/>
              <a:t>Till exempel: ”Vårdköerna kortades med 30%” vs ”Resultat Q3”</a:t>
            </a:r>
          </a:p>
        </p:txBody>
      </p:sp>
    </p:spTree>
    <p:extLst>
      <p:ext uri="{BB962C8B-B14F-4D97-AF65-F5344CB8AC3E}">
        <p14:creationId xmlns:p14="http://schemas.microsoft.com/office/powerpoint/2010/main" val="341257399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D3441A9-3AD4-C021-5027-6F172C75FCCF}"/>
            </a:ext>
          </a:extLst>
        </p:cNvPr>
        <p:cNvGrpSpPr/>
        <p:nvPr/>
      </p:nvGrpSpPr>
      <p:grpSpPr>
        <a:xfrm>
          <a:off x="0" y="0"/>
          <a:ext cx="0" cy="0"/>
          <a:chOff x="0" y="0"/>
          <a:chExt cx="0" cy="0"/>
        </a:xfrm>
      </p:grpSpPr>
      <p:sp>
        <p:nvSpPr>
          <p:cNvPr id="2" name="Rubrik 1">
            <a:extLst>
              <a:ext uri="{FF2B5EF4-FFF2-40B4-BE49-F238E27FC236}">
                <a16:creationId xmlns:a16="http://schemas.microsoft.com/office/drawing/2014/main" id="{918C3D91-EE6F-3EC8-915F-C9C22B966556}"/>
              </a:ext>
            </a:extLst>
          </p:cNvPr>
          <p:cNvSpPr>
            <a:spLocks noGrp="1"/>
          </p:cNvSpPr>
          <p:nvPr>
            <p:ph type="ctrTitle"/>
          </p:nvPr>
        </p:nvSpPr>
        <p:spPr/>
        <p:txBody>
          <a:bodyPr/>
          <a:lstStyle/>
          <a:p>
            <a:r>
              <a:rPr lang="sv-SE" dirty="0"/>
              <a:t>Snart följer några fler exempel</a:t>
            </a:r>
          </a:p>
        </p:txBody>
      </p:sp>
      <p:sp>
        <p:nvSpPr>
          <p:cNvPr id="3" name="Underrubrik 2">
            <a:extLst>
              <a:ext uri="{FF2B5EF4-FFF2-40B4-BE49-F238E27FC236}">
                <a16:creationId xmlns:a16="http://schemas.microsoft.com/office/drawing/2014/main" id="{13CE2E3E-D787-5B6A-8FF6-CA2EEFBC859A}"/>
              </a:ext>
            </a:extLst>
          </p:cNvPr>
          <p:cNvSpPr>
            <a:spLocks noGrp="1"/>
          </p:cNvSpPr>
          <p:nvPr>
            <p:ph type="subTitle" idx="1"/>
          </p:nvPr>
        </p:nvSpPr>
        <p:spPr/>
        <p:txBody>
          <a:bodyPr/>
          <a:lstStyle/>
          <a:p>
            <a:r>
              <a:rPr lang="sv-SE" dirty="0"/>
              <a:t>Men här har ni en sektionsavdelare så länge.</a:t>
            </a:r>
          </a:p>
        </p:txBody>
      </p:sp>
      <p:sp>
        <p:nvSpPr>
          <p:cNvPr id="4" name="Platshållare för bildnummer 3">
            <a:extLst>
              <a:ext uri="{FF2B5EF4-FFF2-40B4-BE49-F238E27FC236}">
                <a16:creationId xmlns:a16="http://schemas.microsoft.com/office/drawing/2014/main" id="{BF9B779A-0785-8DE4-3F0B-AA9F0EB8D47F}"/>
              </a:ext>
            </a:extLst>
          </p:cNvPr>
          <p:cNvSpPr>
            <a:spLocks noGrp="1"/>
          </p:cNvSpPr>
          <p:nvPr>
            <p:ph type="sldNum" sz="quarter" idx="12"/>
          </p:nvPr>
        </p:nvSpPr>
        <p:spPr/>
        <p:txBody>
          <a:bodyPr/>
          <a:lstStyle/>
          <a:p>
            <a:fld id="{324CE689-AC5E-477D-9F97-F6471193E79E}" type="slidenum">
              <a:rPr lang="sv-SE" smtClean="0"/>
              <a:t>10</a:t>
            </a:fld>
            <a:endParaRPr lang="sv-SE" dirty="0"/>
          </a:p>
        </p:txBody>
      </p:sp>
      <p:pic>
        <p:nvPicPr>
          <p:cNvPr id="13" name="Platshållare för bild 12">
            <a:extLst>
              <a:ext uri="{FF2B5EF4-FFF2-40B4-BE49-F238E27FC236}">
                <a16:creationId xmlns:a16="http://schemas.microsoft.com/office/drawing/2014/main" id="{103BEC1F-55DD-6853-5AD1-BBE56988657E}"/>
              </a:ext>
            </a:extLst>
          </p:cNvPr>
          <p:cNvPicPr>
            <a:picLocks noGrp="1" noChangeAspect="1"/>
          </p:cNvPicPr>
          <p:nvPr>
            <p:ph type="pic" sz="quarter" idx="13"/>
          </p:nvPr>
        </p:nvPicPr>
        <p:blipFill>
          <a:blip r:embed="rId2">
            <a:extLst>
              <a:ext uri="{28A0092B-C50C-407E-A947-70E740481C1C}">
                <a14:useLocalDpi xmlns:a14="http://schemas.microsoft.com/office/drawing/2010/main" val="0"/>
              </a:ext>
            </a:extLst>
          </a:blip>
          <a:srcRect l="27512" r="27512"/>
          <a:stretch>
            <a:fillRect/>
          </a:stretch>
        </p:blipFill>
        <p:spPr>
          <a:custGeom>
            <a:avLst/>
            <a:gdLst>
              <a:gd name="csX0" fmla="*/ 0 w 4614725"/>
              <a:gd name="csY0" fmla="*/ 0 h 6844610"/>
              <a:gd name="csX1" fmla="*/ 3984752 w 4614725"/>
              <a:gd name="csY1" fmla="*/ 0 h 6844610"/>
              <a:gd name="csX2" fmla="*/ 3984752 w 4614725"/>
              <a:gd name="csY2" fmla="*/ 2 h 6844610"/>
              <a:gd name="csX3" fmla="*/ 4243090 w 4614725"/>
              <a:gd name="csY3" fmla="*/ 2 h 6844610"/>
              <a:gd name="csX4" fmla="*/ 4305929 w 4614725"/>
              <a:gd name="csY4" fmla="*/ 244003 h 6844610"/>
              <a:gd name="csX5" fmla="*/ 4614725 w 4614725"/>
              <a:gd name="csY5" fmla="*/ 3429002 h 6844610"/>
              <a:gd name="csX6" fmla="*/ 4305929 w 4614725"/>
              <a:gd name="csY6" fmla="*/ 6614001 h 6844610"/>
              <a:gd name="csX7" fmla="*/ 4246539 w 4614725"/>
              <a:gd name="csY7" fmla="*/ 6844610 h 6844610"/>
              <a:gd name="csX8" fmla="*/ 2874322 w 4614725"/>
              <a:gd name="csY8" fmla="*/ 6844610 h 6844610"/>
              <a:gd name="csX9" fmla="*/ 2874322 w 4614725"/>
              <a:gd name="csY9" fmla="*/ 6844609 h 6844610"/>
              <a:gd name="csX10" fmla="*/ 0 w 4614725"/>
              <a:gd name="csY10" fmla="*/ 6844609 h 684461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Lst>
            <a:rect l="l" t="t" r="r" b="b"/>
            <a:pathLst>
              <a:path w="4614725" h="6844610">
                <a:moveTo>
                  <a:pt x="0" y="0"/>
                </a:moveTo>
                <a:lnTo>
                  <a:pt x="3984752" y="0"/>
                </a:lnTo>
                <a:lnTo>
                  <a:pt x="3984752" y="2"/>
                </a:lnTo>
                <a:lnTo>
                  <a:pt x="4243090" y="2"/>
                </a:lnTo>
                <a:lnTo>
                  <a:pt x="4305929" y="244003"/>
                </a:lnTo>
                <a:cubicBezTo>
                  <a:pt x="4496719" y="1059116"/>
                  <a:pt x="4614725" y="2185183"/>
                  <a:pt x="4614725" y="3429002"/>
                </a:cubicBezTo>
                <a:cubicBezTo>
                  <a:pt x="4614725" y="4672822"/>
                  <a:pt x="4496719" y="5798889"/>
                  <a:pt x="4305929" y="6614001"/>
                </a:cubicBezTo>
                <a:lnTo>
                  <a:pt x="4246539" y="6844610"/>
                </a:lnTo>
                <a:lnTo>
                  <a:pt x="2874322" y="6844610"/>
                </a:lnTo>
                <a:lnTo>
                  <a:pt x="2874322" y="6844609"/>
                </a:lnTo>
                <a:lnTo>
                  <a:pt x="0" y="6844609"/>
                </a:lnTo>
                <a:close/>
              </a:path>
            </a:pathLst>
          </a:custGeom>
          <a:solidFill>
            <a:prstClr val="white">
              <a:lumMod val="95000"/>
            </a:prstClr>
          </a:solidFill>
        </p:spPr>
      </p:pic>
    </p:spTree>
    <p:extLst>
      <p:ext uri="{BB962C8B-B14F-4D97-AF65-F5344CB8AC3E}">
        <p14:creationId xmlns:p14="http://schemas.microsoft.com/office/powerpoint/2010/main" val="63485485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ktangel med rundade hörn 10">
            <a:extLst>
              <a:ext uri="{FF2B5EF4-FFF2-40B4-BE49-F238E27FC236}">
                <a16:creationId xmlns:a16="http://schemas.microsoft.com/office/drawing/2014/main" id="{308F33D3-49D7-FB26-007F-4FCC3A5870B4}"/>
              </a:ext>
            </a:extLst>
          </p:cNvPr>
          <p:cNvSpPr/>
          <p:nvPr/>
        </p:nvSpPr>
        <p:spPr>
          <a:xfrm>
            <a:off x="766763" y="1834917"/>
            <a:ext cx="3336925" cy="1594083"/>
          </a:xfrm>
          <a:prstGeom prst="round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dirty="0">
              <a:solidFill>
                <a:schemeClr val="bg2"/>
              </a:solidFill>
            </a:endParaRPr>
          </a:p>
        </p:txBody>
      </p:sp>
      <p:sp>
        <p:nvSpPr>
          <p:cNvPr id="2" name="Title 1"/>
          <p:cNvSpPr>
            <a:spLocks noGrp="1"/>
          </p:cNvSpPr>
          <p:nvPr>
            <p:ph type="title"/>
          </p:nvPr>
        </p:nvSpPr>
        <p:spPr/>
        <p:txBody>
          <a:bodyPr/>
          <a:lstStyle/>
          <a:p>
            <a:r>
              <a:rPr lang="sv-SE" dirty="0"/>
              <a:t>Tre principer från forskningen</a:t>
            </a:r>
          </a:p>
        </p:txBody>
      </p:sp>
      <p:sp>
        <p:nvSpPr>
          <p:cNvPr id="3" name="Text Placeholder 2"/>
          <p:cNvSpPr>
            <a:spLocks noGrp="1"/>
          </p:cNvSpPr>
          <p:nvPr>
            <p:ph type="body" sz="quarter" idx="13"/>
          </p:nvPr>
        </p:nvSpPr>
        <p:spPr>
          <a:xfrm>
            <a:off x="766763" y="3631512"/>
            <a:ext cx="3336925" cy="337796"/>
          </a:xfrm>
        </p:spPr>
        <p:txBody>
          <a:bodyPr/>
          <a:lstStyle/>
          <a:p>
            <a:r>
              <a:rPr lang="sv-SE" dirty="0"/>
              <a:t>Sammanhang</a:t>
            </a:r>
          </a:p>
        </p:txBody>
      </p:sp>
      <p:sp>
        <p:nvSpPr>
          <p:cNvPr id="4" name="Text Placeholder 3"/>
          <p:cNvSpPr>
            <a:spLocks noGrp="1"/>
          </p:cNvSpPr>
          <p:nvPr>
            <p:ph type="body" sz="quarter" idx="14"/>
          </p:nvPr>
        </p:nvSpPr>
        <p:spPr>
          <a:xfrm>
            <a:off x="766763" y="4061213"/>
            <a:ext cx="3336925" cy="1689957"/>
          </a:xfrm>
        </p:spPr>
        <p:txBody>
          <a:bodyPr/>
          <a:lstStyle/>
          <a:p>
            <a:pPr marL="0" indent="0">
              <a:buNone/>
            </a:pPr>
            <a:r>
              <a:rPr lang="sv-SE" sz="1800" dirty="0"/>
              <a:t>Ta bort allt som inte bär budskapet. Varje extra element kostar uppmärksamhet.</a:t>
            </a:r>
          </a:p>
        </p:txBody>
      </p:sp>
      <p:sp>
        <p:nvSpPr>
          <p:cNvPr id="5" name="Text Placeholder 4"/>
          <p:cNvSpPr>
            <a:spLocks noGrp="1"/>
          </p:cNvSpPr>
          <p:nvPr>
            <p:ph type="body" sz="quarter" idx="15"/>
          </p:nvPr>
        </p:nvSpPr>
        <p:spPr>
          <a:xfrm>
            <a:off x="4427843" y="3631512"/>
            <a:ext cx="3336925" cy="337796"/>
          </a:xfrm>
        </p:spPr>
        <p:txBody>
          <a:bodyPr/>
          <a:lstStyle/>
          <a:p>
            <a:r>
              <a:rPr lang="sv-SE" dirty="0"/>
              <a:t>Signalering</a:t>
            </a:r>
          </a:p>
        </p:txBody>
      </p:sp>
      <p:sp>
        <p:nvSpPr>
          <p:cNvPr id="6" name="Text Placeholder 5"/>
          <p:cNvSpPr>
            <a:spLocks noGrp="1"/>
          </p:cNvSpPr>
          <p:nvPr>
            <p:ph type="body" sz="quarter" idx="16"/>
          </p:nvPr>
        </p:nvSpPr>
        <p:spPr>
          <a:xfrm>
            <a:off x="4427843" y="4061213"/>
            <a:ext cx="3336925" cy="1689957"/>
          </a:xfrm>
        </p:spPr>
        <p:txBody>
          <a:bodyPr/>
          <a:lstStyle/>
          <a:p>
            <a:pPr marL="0" indent="0">
              <a:buNone/>
            </a:pPr>
            <a:r>
              <a:rPr lang="sv-SE" sz="1800" dirty="0"/>
              <a:t>Visa vad som är viktigt med storlek, kontrast och placering. Låt inte publiken leta.</a:t>
            </a:r>
          </a:p>
        </p:txBody>
      </p:sp>
      <p:sp>
        <p:nvSpPr>
          <p:cNvPr id="7" name="Text Placeholder 6"/>
          <p:cNvSpPr>
            <a:spLocks noGrp="1"/>
          </p:cNvSpPr>
          <p:nvPr>
            <p:ph type="body" sz="quarter" idx="17"/>
          </p:nvPr>
        </p:nvSpPr>
        <p:spPr>
          <a:xfrm>
            <a:off x="8088923" y="3631512"/>
            <a:ext cx="3336925" cy="337796"/>
          </a:xfrm>
        </p:spPr>
        <p:txBody>
          <a:bodyPr/>
          <a:lstStyle/>
          <a:p>
            <a:r>
              <a:rPr lang="sv-SE" dirty="0"/>
              <a:t>Närhet</a:t>
            </a:r>
          </a:p>
        </p:txBody>
      </p:sp>
      <p:sp>
        <p:nvSpPr>
          <p:cNvPr id="8" name="Text Placeholder 7"/>
          <p:cNvSpPr>
            <a:spLocks noGrp="1"/>
          </p:cNvSpPr>
          <p:nvPr>
            <p:ph type="body" sz="quarter" idx="18"/>
          </p:nvPr>
        </p:nvSpPr>
        <p:spPr>
          <a:xfrm>
            <a:off x="8088923" y="4061213"/>
            <a:ext cx="3336925" cy="1689957"/>
          </a:xfrm>
        </p:spPr>
        <p:txBody>
          <a:bodyPr/>
          <a:lstStyle/>
          <a:p>
            <a:pPr marL="0" indent="0">
              <a:buNone/>
            </a:pPr>
            <a:r>
              <a:rPr lang="sv-SE" sz="1800" dirty="0"/>
              <a:t>Placera text och bild som hör ihop tillsammans, i tid och rum.</a:t>
            </a:r>
          </a:p>
        </p:txBody>
      </p:sp>
      <p:pic>
        <p:nvPicPr>
          <p:cNvPr id="10" name="Bild 9">
            <a:extLst>
              <a:ext uri="{FF2B5EF4-FFF2-40B4-BE49-F238E27FC236}">
                <a16:creationId xmlns:a16="http://schemas.microsoft.com/office/drawing/2014/main" id="{047B2F23-0B04-CA32-194D-64C35C77CFF8}"/>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1595300" y="1792033"/>
            <a:ext cx="1679850" cy="1679850"/>
          </a:xfrm>
          <a:prstGeom prst="rect">
            <a:avLst/>
          </a:prstGeom>
        </p:spPr>
      </p:pic>
      <p:sp>
        <p:nvSpPr>
          <p:cNvPr id="12" name="Rektangel med rundade hörn 11">
            <a:extLst>
              <a:ext uri="{FF2B5EF4-FFF2-40B4-BE49-F238E27FC236}">
                <a16:creationId xmlns:a16="http://schemas.microsoft.com/office/drawing/2014/main" id="{029F397F-27B6-4030-F5BD-767E9B07ED80}"/>
              </a:ext>
            </a:extLst>
          </p:cNvPr>
          <p:cNvSpPr/>
          <p:nvPr/>
        </p:nvSpPr>
        <p:spPr>
          <a:xfrm>
            <a:off x="4424363" y="1834917"/>
            <a:ext cx="3336925" cy="1594083"/>
          </a:xfrm>
          <a:prstGeom prst="roundRect">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dirty="0">
              <a:solidFill>
                <a:schemeClr val="bg2"/>
              </a:solidFill>
            </a:endParaRPr>
          </a:p>
        </p:txBody>
      </p:sp>
      <p:sp>
        <p:nvSpPr>
          <p:cNvPr id="13" name="Rektangel med rundade hörn 12">
            <a:extLst>
              <a:ext uri="{FF2B5EF4-FFF2-40B4-BE49-F238E27FC236}">
                <a16:creationId xmlns:a16="http://schemas.microsoft.com/office/drawing/2014/main" id="{EF1CEC00-AAB0-5C25-C761-68B90EA08A91}"/>
              </a:ext>
            </a:extLst>
          </p:cNvPr>
          <p:cNvSpPr/>
          <p:nvPr/>
        </p:nvSpPr>
        <p:spPr>
          <a:xfrm>
            <a:off x="8088922" y="1834917"/>
            <a:ext cx="3336925" cy="1594083"/>
          </a:xfrm>
          <a:prstGeom prst="roundRect">
            <a:avLst/>
          </a:prstGeom>
          <a:solidFill>
            <a:schemeClr val="accent3">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dirty="0">
              <a:solidFill>
                <a:schemeClr val="bg2"/>
              </a:solidFill>
            </a:endParaRPr>
          </a:p>
        </p:txBody>
      </p:sp>
      <p:pic>
        <p:nvPicPr>
          <p:cNvPr id="15" name="Bild 14">
            <a:extLst>
              <a:ext uri="{FF2B5EF4-FFF2-40B4-BE49-F238E27FC236}">
                <a16:creationId xmlns:a16="http://schemas.microsoft.com/office/drawing/2014/main" id="{129251E0-0625-1CDA-282E-EBBB40DAFCC6}"/>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5295783" y="1834779"/>
            <a:ext cx="1594083" cy="1594083"/>
          </a:xfrm>
          <a:prstGeom prst="rect">
            <a:avLst/>
          </a:prstGeom>
        </p:spPr>
      </p:pic>
      <p:pic>
        <p:nvPicPr>
          <p:cNvPr id="17" name="Bild 16">
            <a:extLst>
              <a:ext uri="{FF2B5EF4-FFF2-40B4-BE49-F238E27FC236}">
                <a16:creationId xmlns:a16="http://schemas.microsoft.com/office/drawing/2014/main" id="{679901D5-5131-3F4E-BBC7-BF0919AD240E}"/>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9160030" y="2004958"/>
            <a:ext cx="1243781" cy="1243781"/>
          </a:xfrm>
          <a:prstGeom prst="rect">
            <a:avLst/>
          </a:prstGeom>
        </p:spPr>
      </p:pic>
      <p:sp>
        <p:nvSpPr>
          <p:cNvPr id="18" name="Platshållare för datum 17">
            <a:extLst>
              <a:ext uri="{FF2B5EF4-FFF2-40B4-BE49-F238E27FC236}">
                <a16:creationId xmlns:a16="http://schemas.microsoft.com/office/drawing/2014/main" id="{D17BDD02-6670-689B-38B1-4FF39A69DA2E}"/>
              </a:ext>
            </a:extLst>
          </p:cNvPr>
          <p:cNvSpPr>
            <a:spLocks noGrp="1"/>
          </p:cNvSpPr>
          <p:nvPr>
            <p:ph type="dt" sz="half" idx="10"/>
          </p:nvPr>
        </p:nvSpPr>
        <p:spPr/>
        <p:txBody>
          <a:bodyPr/>
          <a:lstStyle/>
          <a:p>
            <a:fld id="{606AF3DB-77D1-3E4E-9300-5B5D935FE121}" type="datetime1">
              <a:rPr lang="sv-SE" smtClean="0"/>
              <a:t>2026-09-07</a:t>
            </a:fld>
            <a:endParaRPr lang="sv-SE" dirty="0"/>
          </a:p>
        </p:txBody>
      </p:sp>
      <p:sp>
        <p:nvSpPr>
          <p:cNvPr id="19" name="Platshållare för bildnummer 18">
            <a:extLst>
              <a:ext uri="{FF2B5EF4-FFF2-40B4-BE49-F238E27FC236}">
                <a16:creationId xmlns:a16="http://schemas.microsoft.com/office/drawing/2014/main" id="{3083DC08-FFE8-56A3-985C-A233919BC84E}"/>
              </a:ext>
            </a:extLst>
          </p:cNvPr>
          <p:cNvSpPr>
            <a:spLocks noGrp="1"/>
          </p:cNvSpPr>
          <p:nvPr>
            <p:ph type="sldNum" sz="quarter" idx="12"/>
          </p:nvPr>
        </p:nvSpPr>
        <p:spPr/>
        <p:txBody>
          <a:bodyPr/>
          <a:lstStyle/>
          <a:p>
            <a:fld id="{324CE689-AC5E-477D-9F97-F6471193E79E}" type="slidenum">
              <a:rPr lang="sv-SE" smtClean="0"/>
              <a:t>11</a:t>
            </a:fld>
            <a:endParaRPr lang="sv-SE"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v-SE" dirty="0"/>
              <a:t>Skriv mindre, säg mer</a:t>
            </a:r>
          </a:p>
        </p:txBody>
      </p:sp>
      <p:sp>
        <p:nvSpPr>
          <p:cNvPr id="3" name="Content Placeholder 2"/>
          <p:cNvSpPr>
            <a:spLocks noGrp="1"/>
          </p:cNvSpPr>
          <p:nvPr>
            <p:ph idx="1"/>
          </p:nvPr>
        </p:nvSpPr>
        <p:spPr/>
        <p:txBody>
          <a:bodyPr/>
          <a:lstStyle/>
          <a:p>
            <a:pPr marL="0" indent="0">
              <a:buNone/>
            </a:pPr>
            <a:r>
              <a:rPr lang="sv-SE" sz="1800" b="1" dirty="0"/>
              <a:t>Före</a:t>
            </a:r>
          </a:p>
          <a:p>
            <a:pPr marL="0" indent="0">
              <a:buNone/>
            </a:pPr>
            <a:r>
              <a:rPr lang="sv-SE" sz="1800" dirty="0"/>
              <a:t>Verksamheten har under det gångna kvartalet genomfört ett flertal förbättringsinitiativ vilka sammantaget resulterat i väsentligt förkortade ledtider för patienter inom elektiv kirurgi.</a:t>
            </a:r>
          </a:p>
        </p:txBody>
      </p:sp>
      <p:sp>
        <p:nvSpPr>
          <p:cNvPr id="4" name="Content Placeholder 3"/>
          <p:cNvSpPr>
            <a:spLocks noGrp="1"/>
          </p:cNvSpPr>
          <p:nvPr>
            <p:ph idx="13"/>
          </p:nvPr>
        </p:nvSpPr>
        <p:spPr/>
        <p:txBody>
          <a:bodyPr/>
          <a:lstStyle/>
          <a:p>
            <a:pPr marL="0" indent="0">
              <a:buNone/>
            </a:pPr>
            <a:r>
              <a:rPr lang="sv-SE" sz="1800" b="1" dirty="0"/>
              <a:t>Efter</a:t>
            </a:r>
          </a:p>
          <a:p>
            <a:pPr marL="0" indent="0">
              <a:buNone/>
            </a:pPr>
            <a:r>
              <a:rPr lang="sv-SE" sz="1800" dirty="0"/>
              <a:t>Ledtiderna för planerad kirurgi är 30 procent kortare än i våras.</a:t>
            </a:r>
          </a:p>
        </p:txBody>
      </p:sp>
      <p:sp>
        <p:nvSpPr>
          <p:cNvPr id="5" name="Platshållare för datum 4">
            <a:extLst>
              <a:ext uri="{FF2B5EF4-FFF2-40B4-BE49-F238E27FC236}">
                <a16:creationId xmlns:a16="http://schemas.microsoft.com/office/drawing/2014/main" id="{F1AF2697-3328-8452-1627-4CF109107AAE}"/>
              </a:ext>
            </a:extLst>
          </p:cNvPr>
          <p:cNvSpPr>
            <a:spLocks noGrp="1"/>
          </p:cNvSpPr>
          <p:nvPr>
            <p:ph type="dt" sz="half" idx="10"/>
          </p:nvPr>
        </p:nvSpPr>
        <p:spPr/>
        <p:txBody>
          <a:bodyPr/>
          <a:lstStyle/>
          <a:p>
            <a:fld id="{378F1492-EAA4-A243-9DC2-381358C0C0EB}" type="datetime1">
              <a:rPr lang="sv-SE" smtClean="0"/>
              <a:t>2026-09-07</a:t>
            </a:fld>
            <a:endParaRPr lang="sv-SE" dirty="0"/>
          </a:p>
        </p:txBody>
      </p:sp>
      <p:sp>
        <p:nvSpPr>
          <p:cNvPr id="6" name="Platshållare för bildnummer 5">
            <a:extLst>
              <a:ext uri="{FF2B5EF4-FFF2-40B4-BE49-F238E27FC236}">
                <a16:creationId xmlns:a16="http://schemas.microsoft.com/office/drawing/2014/main" id="{9230627A-FC5C-84DC-7394-8093464409D7}"/>
              </a:ext>
            </a:extLst>
          </p:cNvPr>
          <p:cNvSpPr>
            <a:spLocks noGrp="1"/>
          </p:cNvSpPr>
          <p:nvPr>
            <p:ph type="sldNum" sz="quarter" idx="12"/>
          </p:nvPr>
        </p:nvSpPr>
        <p:spPr/>
        <p:txBody>
          <a:bodyPr/>
          <a:lstStyle/>
          <a:p>
            <a:fld id="{324CE689-AC5E-477D-9F97-F6471193E79E}" type="slidenum">
              <a:rPr lang="sv-SE" smtClean="0"/>
              <a:t>12</a:t>
            </a:fld>
            <a:endParaRPr lang="sv-SE"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v-SE" dirty="0"/>
              <a:t>Bilder ger minnet ett försprång</a:t>
            </a:r>
          </a:p>
        </p:txBody>
      </p:sp>
      <p:graphicFrame>
        <p:nvGraphicFramePr>
          <p:cNvPr id="3" name="Chart 2"/>
          <p:cNvGraphicFramePr>
            <a:graphicFrameLocks noGrp="1"/>
          </p:cNvGraphicFramePr>
          <p:nvPr>
            <p:extLst>
              <p:ext uri="{D42A27DB-BD31-4B8C-83A1-F6EECF244321}">
                <p14:modId xmlns:p14="http://schemas.microsoft.com/office/powerpoint/2010/main" val="3907031496"/>
              </p:ext>
            </p:extLst>
          </p:nvPr>
        </p:nvGraphicFramePr>
        <p:xfrm>
          <a:off x="766763" y="1125538"/>
          <a:ext cx="10658475" cy="4554537"/>
        </p:xfrm>
        <a:graphic>
          <a:graphicData uri="http://schemas.openxmlformats.org/drawingml/2006/chart">
            <c:chart xmlns:c="http://schemas.openxmlformats.org/drawingml/2006/chart" xmlns:r="http://schemas.openxmlformats.org/officeDocument/2006/relationships" r:id="rId3"/>
          </a:graphicData>
        </a:graphic>
      </p:graphicFrame>
      <p:sp>
        <p:nvSpPr>
          <p:cNvPr id="4" name="TextBox 3"/>
          <p:cNvSpPr txBox="1"/>
          <p:nvPr/>
        </p:nvSpPr>
        <p:spPr>
          <a:xfrm>
            <a:off x="766763" y="5730875"/>
            <a:ext cx="10658475" cy="228600"/>
          </a:xfrm>
          <a:prstGeom prst="rect">
            <a:avLst/>
          </a:prstGeom>
          <a:noFill/>
        </p:spPr>
        <p:txBody>
          <a:bodyPr wrap="none">
            <a:spAutoFit/>
          </a:bodyPr>
          <a:lstStyle/>
          <a:p>
            <a:r>
              <a:rPr lang="sv-SE" sz="1000" dirty="0">
                <a:solidFill>
                  <a:srgbClr val="9E9281"/>
                </a:solidFill>
                <a:latin typeface="Arial"/>
              </a:rPr>
              <a:t>Källa: Shepard (1967), Journal </a:t>
            </a:r>
            <a:r>
              <a:rPr lang="sv-SE" sz="1000" dirty="0" err="1">
                <a:solidFill>
                  <a:srgbClr val="9E9281"/>
                </a:solidFill>
                <a:latin typeface="Arial"/>
              </a:rPr>
              <a:t>of</a:t>
            </a:r>
            <a:r>
              <a:rPr lang="sv-SE" sz="1000" dirty="0">
                <a:solidFill>
                  <a:srgbClr val="9E9281"/>
                </a:solidFill>
                <a:latin typeface="Arial"/>
              </a:rPr>
              <a:t> Verbal Learning and Verbal </a:t>
            </a:r>
            <a:r>
              <a:rPr lang="sv-SE" sz="1000" dirty="0" err="1">
                <a:solidFill>
                  <a:srgbClr val="9E9281"/>
                </a:solidFill>
                <a:latin typeface="Arial"/>
              </a:rPr>
              <a:t>Behavior</a:t>
            </a:r>
            <a:endParaRPr lang="sv-SE" sz="1000" dirty="0">
              <a:solidFill>
                <a:srgbClr val="9E9281"/>
              </a:solidFill>
              <a:latin typeface="Arial"/>
            </a:endParaRPr>
          </a:p>
        </p:txBody>
      </p:sp>
      <p:sp>
        <p:nvSpPr>
          <p:cNvPr id="5" name="Platshållare för datum 4">
            <a:extLst>
              <a:ext uri="{FF2B5EF4-FFF2-40B4-BE49-F238E27FC236}">
                <a16:creationId xmlns:a16="http://schemas.microsoft.com/office/drawing/2014/main" id="{BA902B35-9162-AD93-6460-A84483459D93}"/>
              </a:ext>
            </a:extLst>
          </p:cNvPr>
          <p:cNvSpPr>
            <a:spLocks noGrp="1"/>
          </p:cNvSpPr>
          <p:nvPr>
            <p:ph type="dt" sz="half" idx="10"/>
          </p:nvPr>
        </p:nvSpPr>
        <p:spPr/>
        <p:txBody>
          <a:bodyPr/>
          <a:lstStyle/>
          <a:p>
            <a:fld id="{49975D2B-1B8E-3840-AAE4-2E8946683037}" type="datetime1">
              <a:rPr lang="sv-SE" smtClean="0"/>
              <a:t>2026-09-07</a:t>
            </a:fld>
            <a:endParaRPr lang="sv-SE" dirty="0"/>
          </a:p>
        </p:txBody>
      </p:sp>
      <p:sp>
        <p:nvSpPr>
          <p:cNvPr id="6" name="Platshållare för bildnummer 5">
            <a:extLst>
              <a:ext uri="{FF2B5EF4-FFF2-40B4-BE49-F238E27FC236}">
                <a16:creationId xmlns:a16="http://schemas.microsoft.com/office/drawing/2014/main" id="{6FAC1303-8D64-9DB2-F087-5A2BC99BEC2B}"/>
              </a:ext>
            </a:extLst>
          </p:cNvPr>
          <p:cNvSpPr>
            <a:spLocks noGrp="1"/>
          </p:cNvSpPr>
          <p:nvPr>
            <p:ph type="sldNum" sz="quarter" idx="12"/>
          </p:nvPr>
        </p:nvSpPr>
        <p:spPr/>
        <p:txBody>
          <a:bodyPr/>
          <a:lstStyle/>
          <a:p>
            <a:fld id="{324CE689-AC5E-477D-9F97-F6471193E79E}" type="slidenum">
              <a:rPr lang="sv-SE" smtClean="0"/>
              <a:t>13</a:t>
            </a:fld>
            <a:endParaRPr lang="sv-SE" dirty="0"/>
          </a:p>
        </p:txBody>
      </p:sp>
      <p:sp>
        <p:nvSpPr>
          <p:cNvPr id="7" name="Rektangel med rundade hörn 6">
            <a:extLst>
              <a:ext uri="{FF2B5EF4-FFF2-40B4-BE49-F238E27FC236}">
                <a16:creationId xmlns:a16="http://schemas.microsoft.com/office/drawing/2014/main" id="{B8BF0651-0212-B400-FB77-BC37FC7CEE85}"/>
              </a:ext>
            </a:extLst>
          </p:cNvPr>
          <p:cNvSpPr/>
          <p:nvPr/>
        </p:nvSpPr>
        <p:spPr>
          <a:xfrm>
            <a:off x="6782716" y="5676129"/>
            <a:ext cx="2284168" cy="828846"/>
          </a:xfrm>
          <a:prstGeom prst="roundRect">
            <a:avLst/>
          </a:prstGeom>
          <a:solidFill>
            <a:schemeClr val="accent4">
              <a:lumMod val="9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800"/>
              </a:spcAft>
              <a:buClrTx/>
              <a:buSzTx/>
              <a:buFontTx/>
              <a:buNone/>
              <a:tabLst/>
              <a:defRPr/>
            </a:pPr>
            <a:r>
              <a:rPr kumimoji="0" lang="sv-SE" sz="1400" b="1" i="0" u="none" strike="noStrike" kern="1200" cap="none" spc="0" normalizeH="0" baseline="0" dirty="0">
                <a:ln>
                  <a:noFill/>
                </a:ln>
                <a:solidFill>
                  <a:srgbClr val="004851"/>
                </a:solidFill>
                <a:effectLst/>
                <a:uLnTx/>
                <a:uFillTx/>
                <a:latin typeface="Arial"/>
                <a:ea typeface="+mn-ea"/>
                <a:cs typeface="+mn-cs"/>
              </a:rPr>
              <a:t>Exempel på en låda som lyfter fram något.</a:t>
            </a:r>
          </a:p>
        </p:txBody>
      </p:sp>
      <p:cxnSp>
        <p:nvCxnSpPr>
          <p:cNvPr id="8" name="Straight Arrow Connector 17">
            <a:extLst>
              <a:ext uri="{FF2B5EF4-FFF2-40B4-BE49-F238E27FC236}">
                <a16:creationId xmlns:a16="http://schemas.microsoft.com/office/drawing/2014/main" id="{CFDE8C55-B5B8-7ADC-A26D-D64DF728EC2A}"/>
              </a:ext>
            </a:extLst>
          </p:cNvPr>
          <p:cNvCxnSpPr>
            <a:cxnSpLocks/>
          </p:cNvCxnSpPr>
          <p:nvPr/>
        </p:nvCxnSpPr>
        <p:spPr>
          <a:xfrm flipV="1">
            <a:off x="7789877" y="4738065"/>
            <a:ext cx="1745564" cy="1028406"/>
          </a:xfrm>
          <a:prstGeom prst="straightConnector1">
            <a:avLst/>
          </a:prstGeom>
          <a:ln w="44450">
            <a:solidFill>
              <a:srgbClr val="FAAA8D"/>
            </a:solidFill>
            <a:headEnd type="none"/>
            <a:tailEnd type="arrow"/>
          </a:ln>
        </p:spPr>
        <p:style>
          <a:lnRef idx="2">
            <a:schemeClr val="accent1"/>
          </a:lnRef>
          <a:fillRef idx="0">
            <a:schemeClr val="accent1"/>
          </a:fillRef>
          <a:effectRef idx="1">
            <a:schemeClr val="accent1"/>
          </a:effectRef>
          <a:fontRef idx="minor">
            <a:schemeClr val="tx1"/>
          </a:fontRef>
        </p:style>
      </p:cxn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9F040E1-6071-33E9-883F-8F8CCF24ADC7}"/>
            </a:ext>
          </a:extLst>
        </p:cNvPr>
        <p:cNvGrpSpPr/>
        <p:nvPr/>
      </p:nvGrpSpPr>
      <p:grpSpPr>
        <a:xfrm>
          <a:off x="0" y="0"/>
          <a:ext cx="0" cy="0"/>
          <a:chOff x="0" y="0"/>
          <a:chExt cx="0" cy="0"/>
        </a:xfrm>
      </p:grpSpPr>
      <p:sp>
        <p:nvSpPr>
          <p:cNvPr id="3" name="Rubrik 2">
            <a:extLst>
              <a:ext uri="{FF2B5EF4-FFF2-40B4-BE49-F238E27FC236}">
                <a16:creationId xmlns:a16="http://schemas.microsoft.com/office/drawing/2014/main" id="{7CE7A39B-02B2-C43E-7F66-3D1FA09BA008}"/>
              </a:ext>
            </a:extLst>
          </p:cNvPr>
          <p:cNvSpPr>
            <a:spLocks noGrp="1"/>
          </p:cNvSpPr>
          <p:nvPr>
            <p:ph type="title"/>
          </p:nvPr>
        </p:nvSpPr>
        <p:spPr/>
        <p:txBody>
          <a:bodyPr/>
          <a:lstStyle/>
          <a:p>
            <a:r>
              <a:rPr lang="sv-SE" dirty="0"/>
              <a:t>Välj bilder som bär budskapet</a:t>
            </a:r>
          </a:p>
        </p:txBody>
      </p:sp>
      <p:sp>
        <p:nvSpPr>
          <p:cNvPr id="4" name="Platshållare för innehåll 3">
            <a:extLst>
              <a:ext uri="{FF2B5EF4-FFF2-40B4-BE49-F238E27FC236}">
                <a16:creationId xmlns:a16="http://schemas.microsoft.com/office/drawing/2014/main" id="{3E147D89-EAC5-5BB1-8598-38AE50633687}"/>
              </a:ext>
            </a:extLst>
          </p:cNvPr>
          <p:cNvSpPr>
            <a:spLocks noGrp="1"/>
          </p:cNvSpPr>
          <p:nvPr>
            <p:ph idx="1"/>
          </p:nvPr>
        </p:nvSpPr>
        <p:spPr>
          <a:xfrm>
            <a:off x="6275389" y="2199249"/>
            <a:ext cx="4737168" cy="3785626"/>
          </a:xfrm>
        </p:spPr>
        <p:txBody>
          <a:bodyPr/>
          <a:lstStyle/>
          <a:p>
            <a:r>
              <a:rPr lang="sv-SE" sz="1800" dirty="0"/>
              <a:t>En relevant bild per idé – inte dekoration</a:t>
            </a:r>
          </a:p>
          <a:p>
            <a:r>
              <a:rPr lang="sv-SE" sz="1800" dirty="0"/>
              <a:t>Verkliga människor och miljöer slår generiska bilder</a:t>
            </a:r>
          </a:p>
          <a:p>
            <a:r>
              <a:rPr lang="sv-SE" sz="1800" dirty="0"/>
              <a:t>Låt bilden ta plats: utfallande hellre än frimärke</a:t>
            </a:r>
          </a:p>
        </p:txBody>
      </p:sp>
      <p:sp>
        <p:nvSpPr>
          <p:cNvPr id="5" name="Platshållare för bildnummer 4">
            <a:extLst>
              <a:ext uri="{FF2B5EF4-FFF2-40B4-BE49-F238E27FC236}">
                <a16:creationId xmlns:a16="http://schemas.microsoft.com/office/drawing/2014/main" id="{551AC133-EA73-02A3-5254-A8017371E3A3}"/>
              </a:ext>
            </a:extLst>
          </p:cNvPr>
          <p:cNvSpPr>
            <a:spLocks noGrp="1"/>
          </p:cNvSpPr>
          <p:nvPr>
            <p:ph type="sldNum" sz="quarter" idx="12"/>
          </p:nvPr>
        </p:nvSpPr>
        <p:spPr/>
        <p:txBody>
          <a:bodyPr/>
          <a:lstStyle/>
          <a:p>
            <a:fld id="{324CE689-AC5E-477D-9F97-F6471193E79E}" type="slidenum">
              <a:rPr lang="sv-SE" smtClean="0"/>
              <a:t>14</a:t>
            </a:fld>
            <a:endParaRPr lang="sv-SE" dirty="0"/>
          </a:p>
        </p:txBody>
      </p:sp>
      <p:sp>
        <p:nvSpPr>
          <p:cNvPr id="8" name="Platshållare för datum 7">
            <a:extLst>
              <a:ext uri="{FF2B5EF4-FFF2-40B4-BE49-F238E27FC236}">
                <a16:creationId xmlns:a16="http://schemas.microsoft.com/office/drawing/2014/main" id="{4FAB9C5B-B61B-49AD-C617-3767BF993900}"/>
              </a:ext>
            </a:extLst>
          </p:cNvPr>
          <p:cNvSpPr>
            <a:spLocks noGrp="1"/>
          </p:cNvSpPr>
          <p:nvPr>
            <p:ph type="dt" sz="half" idx="10"/>
          </p:nvPr>
        </p:nvSpPr>
        <p:spPr/>
        <p:txBody>
          <a:bodyPr/>
          <a:lstStyle/>
          <a:p>
            <a:fld id="{9F25969D-E2D5-1940-995C-CB997D8B08D2}" type="datetime1">
              <a:rPr lang="sv-SE" smtClean="0"/>
              <a:t>2026-09-07</a:t>
            </a:fld>
            <a:endParaRPr lang="sv-SE" dirty="0"/>
          </a:p>
        </p:txBody>
      </p:sp>
      <p:pic>
        <p:nvPicPr>
          <p:cNvPr id="10" name="Platshållare för bild 9">
            <a:extLst>
              <a:ext uri="{FF2B5EF4-FFF2-40B4-BE49-F238E27FC236}">
                <a16:creationId xmlns:a16="http://schemas.microsoft.com/office/drawing/2014/main" id="{04E57B1D-DFB6-DF05-A374-592DFC3C817B}"/>
              </a:ext>
            </a:extLst>
          </p:cNvPr>
          <p:cNvPicPr>
            <a:picLocks noGrp="1" noChangeAspect="1"/>
          </p:cNvPicPr>
          <p:nvPr>
            <p:ph type="pic" sz="quarter" idx="13"/>
          </p:nvPr>
        </p:nvPicPr>
        <p:blipFill>
          <a:blip r:embed="rId2">
            <a:extLst>
              <a:ext uri="{28A0092B-C50C-407E-A947-70E740481C1C}">
                <a14:useLocalDpi xmlns:a14="http://schemas.microsoft.com/office/drawing/2010/main" val="0"/>
              </a:ext>
            </a:extLst>
          </a:blip>
          <a:srcRect l="24268" r="24268"/>
          <a:stretch>
            <a:fillRect/>
          </a:stretch>
        </p:blipFill>
        <p:spPr>
          <a:custGeom>
            <a:avLst/>
            <a:gdLst>
              <a:gd name="csX0" fmla="*/ 0 w 5286640"/>
              <a:gd name="csY0" fmla="*/ 0 h 6844610"/>
              <a:gd name="csX1" fmla="*/ 4656667 w 5286640"/>
              <a:gd name="csY1" fmla="*/ 0 h 6844610"/>
              <a:gd name="csX2" fmla="*/ 4656667 w 5286640"/>
              <a:gd name="csY2" fmla="*/ 2 h 6844610"/>
              <a:gd name="csX3" fmla="*/ 4915005 w 5286640"/>
              <a:gd name="csY3" fmla="*/ 2 h 6844610"/>
              <a:gd name="csX4" fmla="*/ 4977844 w 5286640"/>
              <a:gd name="csY4" fmla="*/ 244003 h 6844610"/>
              <a:gd name="csX5" fmla="*/ 5286640 w 5286640"/>
              <a:gd name="csY5" fmla="*/ 3429002 h 6844610"/>
              <a:gd name="csX6" fmla="*/ 4977844 w 5286640"/>
              <a:gd name="csY6" fmla="*/ 6614001 h 6844610"/>
              <a:gd name="csX7" fmla="*/ 4918454 w 5286640"/>
              <a:gd name="csY7" fmla="*/ 6844610 h 6844610"/>
              <a:gd name="csX8" fmla="*/ 3546237 w 5286640"/>
              <a:gd name="csY8" fmla="*/ 6844610 h 6844610"/>
              <a:gd name="csX9" fmla="*/ 3546237 w 5286640"/>
              <a:gd name="csY9" fmla="*/ 6844609 h 6844610"/>
              <a:gd name="csX10" fmla="*/ 0 w 5286640"/>
              <a:gd name="csY10" fmla="*/ 6844609 h 684461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Lst>
            <a:rect l="l" t="t" r="r" b="b"/>
            <a:pathLst>
              <a:path w="5286640" h="6844610">
                <a:moveTo>
                  <a:pt x="0" y="0"/>
                </a:moveTo>
                <a:lnTo>
                  <a:pt x="4656667" y="0"/>
                </a:lnTo>
                <a:lnTo>
                  <a:pt x="4656667" y="2"/>
                </a:lnTo>
                <a:lnTo>
                  <a:pt x="4915005" y="2"/>
                </a:lnTo>
                <a:lnTo>
                  <a:pt x="4977844" y="244003"/>
                </a:lnTo>
                <a:cubicBezTo>
                  <a:pt x="5168634" y="1059116"/>
                  <a:pt x="5286640" y="2185183"/>
                  <a:pt x="5286640" y="3429002"/>
                </a:cubicBezTo>
                <a:cubicBezTo>
                  <a:pt x="5286640" y="4672822"/>
                  <a:pt x="5168634" y="5798889"/>
                  <a:pt x="4977844" y="6614001"/>
                </a:cubicBezTo>
                <a:lnTo>
                  <a:pt x="4918454" y="6844610"/>
                </a:lnTo>
                <a:lnTo>
                  <a:pt x="3546237" y="6844610"/>
                </a:lnTo>
                <a:lnTo>
                  <a:pt x="3546237" y="6844609"/>
                </a:lnTo>
                <a:lnTo>
                  <a:pt x="0" y="6844609"/>
                </a:lnTo>
                <a:close/>
              </a:path>
            </a:pathLst>
          </a:custGeom>
          <a:solidFill>
            <a:prstClr val="white">
              <a:lumMod val="95000"/>
            </a:prstClr>
          </a:solidFill>
        </p:spPr>
      </p:pic>
    </p:spTree>
    <p:extLst>
      <p:ext uri="{BB962C8B-B14F-4D97-AF65-F5344CB8AC3E}">
        <p14:creationId xmlns:p14="http://schemas.microsoft.com/office/powerpoint/2010/main" val="127813109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v-SE" dirty="0"/>
              <a:t>Typografi som hjälper läsaren</a:t>
            </a:r>
          </a:p>
        </p:txBody>
      </p:sp>
      <p:sp>
        <p:nvSpPr>
          <p:cNvPr id="3" name="Text Placeholder 2"/>
          <p:cNvSpPr>
            <a:spLocks noGrp="1"/>
          </p:cNvSpPr>
          <p:nvPr>
            <p:ph type="body" sz="quarter" idx="13"/>
          </p:nvPr>
        </p:nvSpPr>
        <p:spPr/>
        <p:txBody>
          <a:bodyPr/>
          <a:lstStyle/>
          <a:p>
            <a:pPr marL="0" indent="0">
              <a:buNone/>
            </a:pPr>
            <a:r>
              <a:rPr lang="sv-SE" b="1" dirty="0"/>
              <a:t>Storlek</a:t>
            </a:r>
          </a:p>
          <a:p>
            <a:r>
              <a:rPr lang="sv-SE" dirty="0"/>
              <a:t>Brödtext minst 18 pt i presentationsrum. Kan de längst bak läsa?</a:t>
            </a:r>
          </a:p>
          <a:p>
            <a:r>
              <a:rPr lang="sv-SE" dirty="0"/>
              <a:t>Denna bilden är speciellt framtagen för att kunna hantera jättemycket text. För olika rapporter och styrelsearbete till exempel.</a:t>
            </a:r>
          </a:p>
          <a:p>
            <a:r>
              <a:rPr lang="sv-SE" dirty="0"/>
              <a:t>Denna bilden bör inte användas till presentationer – av precis den anledning som frågan ovanför indikerar.</a:t>
            </a:r>
          </a:p>
        </p:txBody>
      </p:sp>
      <p:sp>
        <p:nvSpPr>
          <p:cNvPr id="4" name="Text Placeholder 3"/>
          <p:cNvSpPr>
            <a:spLocks noGrp="1"/>
          </p:cNvSpPr>
          <p:nvPr>
            <p:ph type="body" sz="quarter" idx="14"/>
          </p:nvPr>
        </p:nvSpPr>
        <p:spPr/>
        <p:txBody>
          <a:bodyPr/>
          <a:lstStyle/>
          <a:p>
            <a:pPr marL="0" indent="0">
              <a:buNone/>
            </a:pPr>
            <a:r>
              <a:rPr lang="sv-SE" b="1" dirty="0"/>
              <a:t>Kontrast</a:t>
            </a:r>
          </a:p>
          <a:p>
            <a:r>
              <a:rPr lang="sv-SE" dirty="0"/>
              <a:t>Mörk text på ljus botten eller tvärtom. Aldrig ton-i-ton.</a:t>
            </a:r>
          </a:p>
        </p:txBody>
      </p:sp>
      <p:sp>
        <p:nvSpPr>
          <p:cNvPr id="5" name="Text Placeholder 4"/>
          <p:cNvSpPr>
            <a:spLocks noGrp="1"/>
          </p:cNvSpPr>
          <p:nvPr>
            <p:ph type="body" sz="quarter" idx="15"/>
          </p:nvPr>
        </p:nvSpPr>
        <p:spPr/>
        <p:txBody>
          <a:bodyPr/>
          <a:lstStyle/>
          <a:p>
            <a:pPr marL="0" indent="0">
              <a:buNone/>
            </a:pPr>
            <a:r>
              <a:rPr lang="sv-SE" b="1" dirty="0"/>
              <a:t>Radlängd</a:t>
            </a:r>
          </a:p>
          <a:p>
            <a:r>
              <a:rPr lang="sv-SE" dirty="0"/>
              <a:t>Korta rader läses snabbare. Bryt hellre än att låta raden löpa över hela bilden.</a:t>
            </a:r>
          </a:p>
          <a:p>
            <a:r>
              <a:rPr lang="sv-SE" dirty="0"/>
              <a:t>Just denna bilden kan användas till att packa in jättemycket text vid behov.</a:t>
            </a:r>
          </a:p>
        </p:txBody>
      </p:sp>
      <p:sp>
        <p:nvSpPr>
          <p:cNvPr id="6" name="Text Placeholder 5"/>
          <p:cNvSpPr>
            <a:spLocks noGrp="1"/>
          </p:cNvSpPr>
          <p:nvPr>
            <p:ph type="body" sz="quarter" idx="16"/>
          </p:nvPr>
        </p:nvSpPr>
        <p:spPr/>
        <p:txBody>
          <a:bodyPr/>
          <a:lstStyle/>
          <a:p>
            <a:pPr marL="0" indent="0">
              <a:buNone/>
            </a:pPr>
            <a:r>
              <a:rPr lang="sv-SE" b="1" dirty="0"/>
              <a:t>Konsekvens</a:t>
            </a:r>
          </a:p>
          <a:p>
            <a:r>
              <a:rPr lang="sv-SE" dirty="0"/>
              <a:t>En eller två vikter. Samma storlek för samma sak, </a:t>
            </a:r>
            <a:r>
              <a:rPr lang="sv-SE" dirty="0" err="1"/>
              <a:t>slide</a:t>
            </a:r>
            <a:r>
              <a:rPr lang="sv-SE" dirty="0"/>
              <a:t> efter </a:t>
            </a:r>
            <a:r>
              <a:rPr lang="sv-SE" dirty="0" err="1"/>
              <a:t>slide</a:t>
            </a:r>
            <a:r>
              <a:rPr lang="sv-SE" dirty="0"/>
              <a:t>.</a:t>
            </a:r>
          </a:p>
        </p:txBody>
      </p:sp>
      <p:sp>
        <p:nvSpPr>
          <p:cNvPr id="7" name="Platshållare för datum 6">
            <a:extLst>
              <a:ext uri="{FF2B5EF4-FFF2-40B4-BE49-F238E27FC236}">
                <a16:creationId xmlns:a16="http://schemas.microsoft.com/office/drawing/2014/main" id="{81EABF48-05EE-9440-05BC-81A24E7F921E}"/>
              </a:ext>
            </a:extLst>
          </p:cNvPr>
          <p:cNvSpPr>
            <a:spLocks noGrp="1"/>
          </p:cNvSpPr>
          <p:nvPr>
            <p:ph type="dt" sz="half" idx="10"/>
          </p:nvPr>
        </p:nvSpPr>
        <p:spPr/>
        <p:txBody>
          <a:bodyPr/>
          <a:lstStyle/>
          <a:p>
            <a:fld id="{D02E2749-A193-694A-B8C6-49D29D6561C3}" type="datetime1">
              <a:rPr lang="sv-SE" smtClean="0"/>
              <a:t>2026-09-07</a:t>
            </a:fld>
            <a:endParaRPr lang="sv-SE" dirty="0"/>
          </a:p>
        </p:txBody>
      </p:sp>
      <p:sp>
        <p:nvSpPr>
          <p:cNvPr id="8" name="Platshållare för bildnummer 7">
            <a:extLst>
              <a:ext uri="{FF2B5EF4-FFF2-40B4-BE49-F238E27FC236}">
                <a16:creationId xmlns:a16="http://schemas.microsoft.com/office/drawing/2014/main" id="{2443ECBC-3C3A-5C69-A5A1-4FA0ADF0E5D4}"/>
              </a:ext>
            </a:extLst>
          </p:cNvPr>
          <p:cNvSpPr>
            <a:spLocks noGrp="1"/>
          </p:cNvSpPr>
          <p:nvPr>
            <p:ph type="sldNum" sz="quarter" idx="12"/>
          </p:nvPr>
        </p:nvSpPr>
        <p:spPr/>
        <p:txBody>
          <a:bodyPr/>
          <a:lstStyle/>
          <a:p>
            <a:fld id="{324CE689-AC5E-477D-9F97-F6471193E79E}" type="slidenum">
              <a:rPr lang="sv-SE" smtClean="0"/>
              <a:t>15</a:t>
            </a:fld>
            <a:endParaRPr lang="sv-SE"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v-SE" dirty="0"/>
              <a:t>Det viktigaste designbeslutet </a:t>
            </a:r>
            <a:br>
              <a:rPr lang="sv-SE" dirty="0"/>
            </a:br>
            <a:r>
              <a:rPr lang="sv-SE" dirty="0"/>
              <a:t>är vad du tar bort.</a:t>
            </a:r>
          </a:p>
        </p:txBody>
      </p:sp>
      <p:sp>
        <p:nvSpPr>
          <p:cNvPr id="3" name="Platshållare för datum 2">
            <a:extLst>
              <a:ext uri="{FF2B5EF4-FFF2-40B4-BE49-F238E27FC236}">
                <a16:creationId xmlns:a16="http://schemas.microsoft.com/office/drawing/2014/main" id="{633063BA-15E0-EFF4-243F-8B549A9117DC}"/>
              </a:ext>
            </a:extLst>
          </p:cNvPr>
          <p:cNvSpPr>
            <a:spLocks noGrp="1"/>
          </p:cNvSpPr>
          <p:nvPr>
            <p:ph type="dt" sz="half" idx="10"/>
          </p:nvPr>
        </p:nvSpPr>
        <p:spPr/>
        <p:txBody>
          <a:bodyPr/>
          <a:lstStyle/>
          <a:p>
            <a:fld id="{C1F3D712-568A-224E-9749-617049333667}" type="datetime1">
              <a:rPr lang="sv-SE" smtClean="0"/>
              <a:t>2026-09-07</a:t>
            </a:fld>
            <a:endParaRPr lang="sv-SE" dirty="0"/>
          </a:p>
        </p:txBody>
      </p:sp>
      <p:sp>
        <p:nvSpPr>
          <p:cNvPr id="4" name="Platshållare för bildnummer 3">
            <a:extLst>
              <a:ext uri="{FF2B5EF4-FFF2-40B4-BE49-F238E27FC236}">
                <a16:creationId xmlns:a16="http://schemas.microsoft.com/office/drawing/2014/main" id="{FAD2906B-B9FE-CB99-8736-8A504A103589}"/>
              </a:ext>
            </a:extLst>
          </p:cNvPr>
          <p:cNvSpPr>
            <a:spLocks noGrp="1"/>
          </p:cNvSpPr>
          <p:nvPr>
            <p:ph type="sldNum" sz="quarter" idx="12"/>
          </p:nvPr>
        </p:nvSpPr>
        <p:spPr/>
        <p:txBody>
          <a:bodyPr/>
          <a:lstStyle/>
          <a:p>
            <a:fld id="{324CE689-AC5E-477D-9F97-F6471193E79E}" type="slidenum">
              <a:rPr lang="sv-SE" smtClean="0"/>
              <a:t>16</a:t>
            </a:fld>
            <a:endParaRPr lang="sv-SE"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C6F330D8-6E63-1744-6599-3EFF6E094DF4}"/>
              </a:ext>
            </a:extLst>
          </p:cNvPr>
          <p:cNvSpPr>
            <a:spLocks noGrp="1"/>
          </p:cNvSpPr>
          <p:nvPr>
            <p:ph type="title"/>
          </p:nvPr>
        </p:nvSpPr>
        <p:spPr>
          <a:xfrm>
            <a:off x="766764" y="908050"/>
            <a:ext cx="5149850" cy="611342"/>
          </a:xfrm>
        </p:spPr>
        <p:txBody>
          <a:bodyPr anchor="t">
            <a:normAutofit/>
          </a:bodyPr>
          <a:lstStyle/>
          <a:p>
            <a:r>
              <a:rPr lang="sv-SE" dirty="0"/>
              <a:t>Innan du presenterar</a:t>
            </a:r>
          </a:p>
        </p:txBody>
      </p:sp>
      <p:sp>
        <p:nvSpPr>
          <p:cNvPr id="3" name="Platshållare för innehåll 2">
            <a:extLst>
              <a:ext uri="{FF2B5EF4-FFF2-40B4-BE49-F238E27FC236}">
                <a16:creationId xmlns:a16="http://schemas.microsoft.com/office/drawing/2014/main" id="{73E0C05F-279B-58E6-6531-3EE32CF405D0}"/>
              </a:ext>
            </a:extLst>
          </p:cNvPr>
          <p:cNvSpPr>
            <a:spLocks noGrp="1"/>
          </p:cNvSpPr>
          <p:nvPr>
            <p:ph idx="1"/>
          </p:nvPr>
        </p:nvSpPr>
        <p:spPr>
          <a:xfrm>
            <a:off x="766763" y="1736725"/>
            <a:ext cx="5149850" cy="4248150"/>
          </a:xfrm>
        </p:spPr>
        <p:txBody>
          <a:bodyPr>
            <a:normAutofit/>
          </a:bodyPr>
          <a:lstStyle/>
          <a:p>
            <a:r>
              <a:rPr lang="sv-SE" dirty="0"/>
              <a:t>Klarar varje rubrik att bära bilden ensam?</a:t>
            </a:r>
          </a:p>
          <a:p>
            <a:r>
              <a:rPr lang="sv-SE" dirty="0"/>
              <a:t>Finns något på bilden som inte bär budskapet?</a:t>
            </a:r>
          </a:p>
          <a:p>
            <a:r>
              <a:rPr lang="sv-SE" dirty="0"/>
              <a:t>Syns texten från sista raden?</a:t>
            </a:r>
          </a:p>
          <a:p>
            <a:r>
              <a:rPr lang="sv-SE" dirty="0"/>
              <a:t>Kan du stå för varje siffra?</a:t>
            </a:r>
          </a:p>
        </p:txBody>
      </p:sp>
      <p:pic>
        <p:nvPicPr>
          <p:cNvPr id="7" name="Platshållare för innehåll 6">
            <a:extLst>
              <a:ext uri="{FF2B5EF4-FFF2-40B4-BE49-F238E27FC236}">
                <a16:creationId xmlns:a16="http://schemas.microsoft.com/office/drawing/2014/main" id="{B1EAB45B-4FD6-9EA4-1198-2D3FDA882C62}"/>
              </a:ext>
            </a:extLst>
          </p:cNvPr>
          <p:cNvPicPr>
            <a:picLocks noGrp="1" noChangeAspect="1"/>
          </p:cNvPicPr>
          <p:nvPr>
            <p:ph type="pic" sz="quarter" idx="13"/>
          </p:nvPr>
        </p:nvPicPr>
        <p:blipFill>
          <a:blip r:embed="rId2">
            <a:extLst>
              <a:ext uri="{28A0092B-C50C-407E-A947-70E740481C1C}">
                <a14:useLocalDpi xmlns:a14="http://schemas.microsoft.com/office/drawing/2010/main" val="0"/>
              </a:ext>
            </a:extLst>
          </a:blip>
          <a:srcRect l="16180" r="16180"/>
          <a:stretch/>
        </p:blipFill>
        <p:spPr>
          <a:xfrm>
            <a:off x="6275388" y="908051"/>
            <a:ext cx="5149850" cy="5076824"/>
          </a:xfrm>
          <a:noFill/>
        </p:spPr>
      </p:pic>
      <p:sp>
        <p:nvSpPr>
          <p:cNvPr id="5" name="Platshållare för bildnummer 4">
            <a:extLst>
              <a:ext uri="{FF2B5EF4-FFF2-40B4-BE49-F238E27FC236}">
                <a16:creationId xmlns:a16="http://schemas.microsoft.com/office/drawing/2014/main" id="{76DC4CC0-F400-7318-917D-1895C9CE10BA}"/>
              </a:ext>
            </a:extLst>
          </p:cNvPr>
          <p:cNvSpPr>
            <a:spLocks noGrp="1"/>
          </p:cNvSpPr>
          <p:nvPr>
            <p:ph type="sldNum" sz="quarter" idx="12"/>
          </p:nvPr>
        </p:nvSpPr>
        <p:spPr>
          <a:xfrm>
            <a:off x="306519" y="6399185"/>
            <a:ext cx="368730" cy="231828"/>
          </a:xfrm>
        </p:spPr>
        <p:txBody>
          <a:bodyPr anchor="ctr">
            <a:normAutofit/>
          </a:bodyPr>
          <a:lstStyle/>
          <a:p>
            <a:fld id="{324CE689-AC5E-477D-9F97-F6471193E79E}" type="slidenum">
              <a:rPr lang="sv-SE" smtClean="0"/>
              <a:pPr/>
              <a:t>17</a:t>
            </a:fld>
            <a:endParaRPr lang="sv-SE" dirty="0"/>
          </a:p>
        </p:txBody>
      </p:sp>
      <p:sp>
        <p:nvSpPr>
          <p:cNvPr id="8" name="Platshållare för datum 7">
            <a:extLst>
              <a:ext uri="{FF2B5EF4-FFF2-40B4-BE49-F238E27FC236}">
                <a16:creationId xmlns:a16="http://schemas.microsoft.com/office/drawing/2014/main" id="{21A8AA0F-AD18-62A2-015C-4DFC297351FA}"/>
              </a:ext>
            </a:extLst>
          </p:cNvPr>
          <p:cNvSpPr>
            <a:spLocks noGrp="1"/>
          </p:cNvSpPr>
          <p:nvPr>
            <p:ph type="dt" sz="half" idx="10"/>
          </p:nvPr>
        </p:nvSpPr>
        <p:spPr>
          <a:xfrm>
            <a:off x="766763" y="6399185"/>
            <a:ext cx="2814637" cy="231828"/>
          </a:xfrm>
        </p:spPr>
        <p:txBody>
          <a:bodyPr/>
          <a:lstStyle/>
          <a:p>
            <a:fld id="{7C9D8597-5A3B-E643-BDFD-D5112A147D72}" type="datetime1">
              <a:rPr lang="sv-SE" smtClean="0"/>
              <a:pPr/>
              <a:t>2026-09-07</a:t>
            </a:fld>
            <a:endParaRPr lang="sv-SE" dirty="0"/>
          </a:p>
        </p:txBody>
      </p:sp>
    </p:spTree>
    <p:extLst>
      <p:ext uri="{BB962C8B-B14F-4D97-AF65-F5344CB8AC3E}">
        <p14:creationId xmlns:p14="http://schemas.microsoft.com/office/powerpoint/2010/main" val="374915694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5C54B524-0925-323A-DD09-3E36796E1F78}"/>
              </a:ext>
            </a:extLst>
          </p:cNvPr>
          <p:cNvSpPr>
            <a:spLocks noGrp="1"/>
          </p:cNvSpPr>
          <p:nvPr>
            <p:ph type="ctrTitle"/>
          </p:nvPr>
        </p:nvSpPr>
        <p:spPr/>
        <p:txBody>
          <a:bodyPr/>
          <a:lstStyle/>
          <a:p>
            <a:r>
              <a:rPr lang="sv-SE" dirty="0"/>
              <a:t>Frågor om mallen?</a:t>
            </a:r>
          </a:p>
        </p:txBody>
      </p:sp>
      <p:sp>
        <p:nvSpPr>
          <p:cNvPr id="3" name="Underrubrik 2">
            <a:extLst>
              <a:ext uri="{FF2B5EF4-FFF2-40B4-BE49-F238E27FC236}">
                <a16:creationId xmlns:a16="http://schemas.microsoft.com/office/drawing/2014/main" id="{A1F06E66-C19A-C3F0-B883-C20872F36E19}"/>
              </a:ext>
            </a:extLst>
          </p:cNvPr>
          <p:cNvSpPr>
            <a:spLocks noGrp="1"/>
          </p:cNvSpPr>
          <p:nvPr>
            <p:ph type="subTitle" idx="1"/>
          </p:nvPr>
        </p:nvSpPr>
        <p:spPr/>
        <p:txBody>
          <a:bodyPr/>
          <a:lstStyle/>
          <a:p>
            <a:r>
              <a:rPr lang="sv-SE" dirty="0" err="1"/>
              <a:t>torfinn.almers@aleris.se</a:t>
            </a:r>
            <a:endParaRPr lang="sv-SE" dirty="0"/>
          </a:p>
        </p:txBody>
      </p:sp>
      <p:sp>
        <p:nvSpPr>
          <p:cNvPr id="4" name="Platshållare för bildnummer 3">
            <a:extLst>
              <a:ext uri="{FF2B5EF4-FFF2-40B4-BE49-F238E27FC236}">
                <a16:creationId xmlns:a16="http://schemas.microsoft.com/office/drawing/2014/main" id="{DFA0F3DE-BD84-A32F-50D6-9241C1516666}"/>
              </a:ext>
            </a:extLst>
          </p:cNvPr>
          <p:cNvSpPr>
            <a:spLocks noGrp="1"/>
          </p:cNvSpPr>
          <p:nvPr>
            <p:ph type="sldNum" sz="quarter" idx="12"/>
          </p:nvPr>
        </p:nvSpPr>
        <p:spPr/>
        <p:txBody>
          <a:bodyPr/>
          <a:lstStyle/>
          <a:p>
            <a:fld id="{324CE689-AC5E-477D-9F97-F6471193E79E}" type="slidenum">
              <a:rPr lang="sv-SE" smtClean="0"/>
              <a:t>18</a:t>
            </a:fld>
            <a:endParaRPr lang="sv-SE" dirty="0"/>
          </a:p>
        </p:txBody>
      </p:sp>
      <p:pic>
        <p:nvPicPr>
          <p:cNvPr id="7" name="Platshållare för bild 6">
            <a:extLst>
              <a:ext uri="{FF2B5EF4-FFF2-40B4-BE49-F238E27FC236}">
                <a16:creationId xmlns:a16="http://schemas.microsoft.com/office/drawing/2014/main" id="{F943F50C-F741-145B-E0EE-0296C3D2189C}"/>
              </a:ext>
            </a:extLst>
          </p:cNvPr>
          <p:cNvPicPr>
            <a:picLocks noGrp="1" noChangeAspect="1"/>
          </p:cNvPicPr>
          <p:nvPr>
            <p:ph type="pic" sz="quarter" idx="13"/>
          </p:nvPr>
        </p:nvPicPr>
        <p:blipFill>
          <a:blip r:embed="rId2">
            <a:extLst>
              <a:ext uri="{28A0092B-C50C-407E-A947-70E740481C1C}">
                <a14:useLocalDpi xmlns:a14="http://schemas.microsoft.com/office/drawing/2010/main" val="0"/>
              </a:ext>
            </a:extLst>
          </a:blip>
          <a:srcRect l="6325" r="6325"/>
          <a:stretch>
            <a:fillRect/>
          </a:stretch>
        </p:blipFill>
        <p:spPr>
          <a:xfrm>
            <a:off x="820615" y="1421891"/>
            <a:ext cx="3993897" cy="3993897"/>
          </a:xfrm>
          <a:prstGeom prst="ellipse">
            <a:avLst/>
          </a:prstGeom>
          <a:solidFill>
            <a:prstClr val="white">
              <a:lumMod val="95000"/>
            </a:prstClr>
          </a:solidFill>
          <a:ln w="127000">
            <a:solidFill>
              <a:srgbClr val="ABC7C9"/>
            </a:solidFill>
          </a:ln>
        </p:spPr>
      </p:pic>
      <p:sp>
        <p:nvSpPr>
          <p:cNvPr id="8" name="Platshållare för datum 7">
            <a:extLst>
              <a:ext uri="{FF2B5EF4-FFF2-40B4-BE49-F238E27FC236}">
                <a16:creationId xmlns:a16="http://schemas.microsoft.com/office/drawing/2014/main" id="{80C3FF09-7DAC-6884-6FA3-63D86D496CF1}"/>
              </a:ext>
            </a:extLst>
          </p:cNvPr>
          <p:cNvSpPr>
            <a:spLocks noGrp="1"/>
          </p:cNvSpPr>
          <p:nvPr>
            <p:ph type="dt" sz="half" idx="10"/>
          </p:nvPr>
        </p:nvSpPr>
        <p:spPr/>
        <p:txBody>
          <a:bodyPr/>
          <a:lstStyle/>
          <a:p>
            <a:fld id="{2FBE77E9-1B63-5D4D-957E-7A441D349981}" type="datetime1">
              <a:rPr lang="sv-SE" smtClean="0"/>
              <a:t>2026-09-07</a:t>
            </a:fld>
            <a:endParaRPr lang="sv-SE" dirty="0"/>
          </a:p>
        </p:txBody>
      </p:sp>
    </p:spTree>
    <p:extLst>
      <p:ext uri="{BB962C8B-B14F-4D97-AF65-F5344CB8AC3E}">
        <p14:creationId xmlns:p14="http://schemas.microsoft.com/office/powerpoint/2010/main" val="197484056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sld>
</file>

<file path=ppt/theme/theme1.xml><?xml version="1.0" encoding="utf-8"?>
<a:theme xmlns:a="http://schemas.openxmlformats.org/drawingml/2006/main" name="Aleris">
  <a:themeElements>
    <a:clrScheme name="Aleris">
      <a:dk1>
        <a:sysClr val="windowText" lastClr="000000"/>
      </a:dk1>
      <a:lt1>
        <a:sysClr val="window" lastClr="FFFFFF"/>
      </a:lt1>
      <a:dk2>
        <a:srgbClr val="E7CEB5"/>
      </a:dk2>
      <a:lt2>
        <a:srgbClr val="F2ECE4"/>
      </a:lt2>
      <a:accent1>
        <a:srgbClr val="004851"/>
      </a:accent1>
      <a:accent2>
        <a:srgbClr val="F58C61"/>
      </a:accent2>
      <a:accent3>
        <a:srgbClr val="ABC7C9"/>
      </a:accent3>
      <a:accent4>
        <a:srgbClr val="FBD1C0"/>
      </a:accent4>
      <a:accent5>
        <a:srgbClr val="9E9281"/>
      </a:accent5>
      <a:accent6>
        <a:srgbClr val="585044"/>
      </a:accent6>
      <a:hlink>
        <a:srgbClr val="000000"/>
      </a:hlink>
      <a:folHlink>
        <a:srgbClr val="000000"/>
      </a:folHlink>
    </a:clrScheme>
    <a:fontScheme name="Aleris">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tlCol="0" anchor="ctr"/>
      <a:lstStyle>
        <a:defPPr algn="ctr">
          <a:defRPr dirty="0" err="1" smtClean="0">
            <a:solidFill>
              <a:schemeClr val="bg2"/>
            </a:solidFill>
          </a:defRPr>
        </a:defPPr>
      </a:lstStyle>
      <a:style>
        <a:lnRef idx="2">
          <a:schemeClr val="accent1">
            <a:shade val="15000"/>
          </a:schemeClr>
        </a:lnRef>
        <a:fillRef idx="1">
          <a:schemeClr val="accent1"/>
        </a:fillRef>
        <a:effectRef idx="0">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txDef>
      <a:spPr>
        <a:noFill/>
      </a:spPr>
      <a:bodyPr wrap="square" lIns="0" tIns="0" rIns="0" bIns="0" rtlCol="0">
        <a:spAutoFit/>
      </a:bodyPr>
      <a:lstStyle>
        <a:defPPr algn="l">
          <a:defRPr dirty="0" err="1" smtClean="0">
            <a:solidFill>
              <a:schemeClr val="accent1"/>
            </a:solidFill>
          </a:defRPr>
        </a:defPPr>
      </a:lstStyle>
    </a:txDef>
  </a:objectDefaults>
  <a:extraClrSchemeLst/>
  <a:extLst>
    <a:ext uri="{05A4C25C-085E-4340-85A3-A5531E510DB2}">
      <thm15:themeFamily xmlns:thm15="http://schemas.microsoft.com/office/thememl/2012/main" name="Aleris.potx" id="{ABEC0891-43A3-4967-8850-EA61A29CBA59}" vid="{CA17E016-0625-4E2D-AFFE-589B83E2B660}"/>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Aleris</Template>
  <TotalTime>42</TotalTime>
  <Words>1146</Words>
  <Application>Microsoft Macintosh PowerPoint</Application>
  <PresentationFormat>Bredbild</PresentationFormat>
  <Paragraphs>144</Paragraphs>
  <Slides>19</Slides>
  <Notes>11</Notes>
  <HiddenSlides>3</HiddenSlides>
  <MMClips>0</MMClips>
  <ScaleCrop>false</ScaleCrop>
  <HeadingPairs>
    <vt:vector size="6" baseType="variant">
      <vt:variant>
        <vt:lpstr>Använt teckensnitt</vt:lpstr>
      </vt:variant>
      <vt:variant>
        <vt:i4>2</vt:i4>
      </vt:variant>
      <vt:variant>
        <vt:lpstr>Tema</vt:lpstr>
      </vt:variant>
      <vt:variant>
        <vt:i4>1</vt:i4>
      </vt:variant>
      <vt:variant>
        <vt:lpstr>Bildrubriker</vt:lpstr>
      </vt:variant>
      <vt:variant>
        <vt:i4>19</vt:i4>
      </vt:variant>
    </vt:vector>
  </HeadingPairs>
  <TitlesOfParts>
    <vt:vector size="22" baseType="lpstr">
      <vt:lpstr>Aptos</vt:lpstr>
      <vt:lpstr>Arial</vt:lpstr>
      <vt:lpstr>Aleris</vt:lpstr>
      <vt:lpstr>PowerPoint-presentation</vt:lpstr>
      <vt:lpstr>PowerPoint-presentation</vt:lpstr>
      <vt:lpstr>Instruktion ny bild och färgval</vt:lpstr>
      <vt:lpstr>Färgvärden att kopiera</vt:lpstr>
      <vt:lpstr>Element att välja från till din presentation</vt:lpstr>
      <vt:lpstr>Presentationer på Aleris</vt:lpstr>
      <vt:lpstr>Agenda</vt:lpstr>
      <vt:lpstr>Publiken kan läsa din slide eller lyssna på dig. Inte båda samtidigt.</vt:lpstr>
      <vt:lpstr>En idé per slide</vt:lpstr>
      <vt:lpstr>Snart följer några fler exempel</vt:lpstr>
      <vt:lpstr>Tre principer från forskningen</vt:lpstr>
      <vt:lpstr>Skriv mindre, säg mer</vt:lpstr>
      <vt:lpstr>Bilder ger minnet ett försprång</vt:lpstr>
      <vt:lpstr>Välj bilder som bär budskapet</vt:lpstr>
      <vt:lpstr>Typografi som hjälper läsaren</vt:lpstr>
      <vt:lpstr>Det viktigaste designbeslutet  är vad du tar bort.</vt:lpstr>
      <vt:lpstr>Innan du presenterar</vt:lpstr>
      <vt:lpstr>Frågor om mallen?</vt:lpstr>
      <vt:lpstr>PowerPoint-presentation</vt:lpstr>
    </vt:vector>
  </TitlesOfParts>
  <Company>Aleris AB</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Sofia Myrevik</dc:creator>
  <cp:lastModifiedBy>Torfinn Almers</cp:lastModifiedBy>
  <cp:revision>4</cp:revision>
  <dcterms:created xsi:type="dcterms:W3CDTF">2026-06-12T14:59:48Z</dcterms:created>
  <dcterms:modified xsi:type="dcterms:W3CDTF">2026-09-07T15:04:04Z</dcterms:modified>
</cp:coreProperties>
</file>